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5706C4C-3FA0-430B-A2A1-5122D4D6B5D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456150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A811E-FC80-4CE3-9E1B-B499CEDB60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E7275F-10C4-4177-9C54-4BA6459135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8A48A-C677-4EB6-91A0-17AF15A61F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1057B-DB49-4F7C-A652-9037744715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5012C-0F9B-4310-8AD9-380D76529B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826092-EF74-49C8-B3B0-9C743BE97A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3E0F0-CF25-41FC-BE75-F8A8D53AF5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84617-9EB8-4C8E-8597-01F0C1B424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E986B-D997-4B21-BB1E-1BFA46D5D8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3A2AF5-91E9-4934-8125-736C72E668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5A260-4C34-42FE-8013-E4D3F2D3F9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687FE09-7BF0-4793-81AD-A2EFF0B76A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71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27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сентября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31386"/>
            <a:ext cx="4830763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  <a:cs typeface="Times New Roman" pitchFamily="18" charset="0"/>
              </a:rPr>
              <a:t>без осадков. </a:t>
            </a:r>
            <a:r>
              <a:rPr lang="ru-RU" sz="1100" dirty="0" smtClean="0">
                <a:solidFill>
                  <a:schemeClr val="tx1"/>
                </a:solidFill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  <a:cs typeface="Times New Roman" pitchFamily="18" charset="0"/>
              </a:rPr>
              <a:t>0-5 </a:t>
            </a:r>
            <a:r>
              <a:rPr lang="ru-RU" sz="1100" dirty="0" smtClean="0">
                <a:solidFill>
                  <a:schemeClr val="tx1"/>
                </a:solidFill>
                <a:cs typeface="Times New Roman" pitchFamily="18" charset="0"/>
              </a:rPr>
              <a:t>м/с. Температура </a:t>
            </a:r>
            <a:r>
              <a:rPr lang="ru-RU" sz="1100" dirty="0">
                <a:solidFill>
                  <a:schemeClr val="tx1"/>
                </a:solidFill>
                <a:cs typeface="Times New Roman" pitchFamily="18" charset="0"/>
              </a:rPr>
              <a:t>воздуха ночью </a:t>
            </a:r>
            <a:r>
              <a:rPr lang="ru-RU" sz="1100" dirty="0" smtClean="0">
                <a:solidFill>
                  <a:schemeClr val="tx1"/>
                </a:solidFill>
                <a:cs typeface="Times New Roman" pitchFamily="18" charset="0"/>
              </a:rPr>
              <a:t>2-4 тепла, на поверхности почвы заморозки 2 градуса, днем 13-15 </a:t>
            </a:r>
            <a:r>
              <a:rPr lang="ru-RU" sz="1100" dirty="0">
                <a:solidFill>
                  <a:schemeClr val="tx1"/>
                </a:solidFill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29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0-5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2-4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75" y="2071052"/>
            <a:ext cx="4819650" cy="1017588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28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226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сентября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8675172"/>
              </p:ext>
            </p:extLst>
          </p:nvPr>
        </p:nvGraphicFramePr>
        <p:xfrm>
          <a:off x="4964113" y="4046538"/>
          <a:ext cx="4816475" cy="2118361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27375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Улжабаева Е.Н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22108</TotalTime>
  <Words>775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5082</cp:revision>
  <cp:lastPrinted>2021-07-01T09:11:30Z</cp:lastPrinted>
  <dcterms:created xsi:type="dcterms:W3CDTF">2018-03-27T06:03:00Z</dcterms:created>
  <dcterms:modified xsi:type="dcterms:W3CDTF">2024-09-27T06:38:44Z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