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41828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переменных направлений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переменных направлений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526070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сентября, ночью 29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37481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4932</cp:revision>
  <cp:lastPrinted>2021-02-03T11:37:00Z</cp:lastPrinted>
  <dcterms:created xsi:type="dcterms:W3CDTF">2018-03-27T06:03:00Z</dcterms:created>
  <dcterms:modified xsi:type="dcterms:W3CDTF">2024-09-27T09:19:40Z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