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0414600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27 </a:t>
                      </a:r>
                      <a:r>
                        <a:rPr lang="ru-RU" altLang="zh-CN" sz="1200" b="1" i="1" baseline="0" dirty="0">
                          <a:solidFill>
                            <a:srgbClr val="002060"/>
                          </a:solidFill>
                          <a:latin typeface="Times New Roman" panose="02020603050405020304" pitchFamily="18" charset="0"/>
                          <a:cs typeface="Times New Roman" panose="02020603050405020304" pitchFamily="18" charset="0"/>
                        </a:rPr>
                        <a:t>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27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47060172"/>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97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28 қыркүйекке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27 </a:t>
            </a:r>
            <a:r>
              <a:rPr lang="kk-KZ" sz="1100" b="1"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20-ден 28 </a:t>
            </a:r>
            <a:r>
              <a:rPr lang="kk-KZ" sz="1100" b="1"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Көшпелі бұлтты</a:t>
            </a:r>
            <a:r>
              <a:rPr lang="kk-KZ" sz="1100" kern="1400" dirty="0">
                <a:latin typeface="Times New Roman" panose="02020603050405020304" pitchFamily="18" charset="0"/>
                <a:ea typeface="Times New Roman" panose="02020603050405020304" pitchFamily="18" charset="0"/>
              </a:rPr>
              <a:t>, жауын-шашынсыз</a:t>
            </a:r>
            <a:r>
              <a:rPr lang="kk-KZ" sz="1100" dirty="0">
                <a:solidFill>
                  <a:prstClr val="black"/>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Оңтүстіктен</a:t>
            </a:r>
            <a:r>
              <a:rPr lang="kk-KZ" sz="1100" kern="1400" dirty="0">
                <a:latin typeface="Times New Roman" panose="02020603050405020304" pitchFamily="18" charset="0"/>
                <a:ea typeface="Times New Roman" panose="02020603050405020304" pitchFamily="18" charset="0"/>
              </a:rPr>
              <a:t> жел соғады, күші 5-10 м/с. Ауа температурасы түнде 0-2 аяз, күндіз 15-17 жылы.</a:t>
            </a:r>
          </a:p>
          <a:p>
            <a:pPr algn="ctr"/>
            <a:r>
              <a:rPr lang="ru-RU" sz="1100" b="1" kern="1400" dirty="0">
                <a:latin typeface="Times New Roman" panose="02020603050405020304" pitchFamily="18" charset="0"/>
                <a:cs typeface="Times New Roman" panose="02020603050405020304" pitchFamily="18" charset="0"/>
              </a:rPr>
              <a:t>29 қыркүйекке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28 </a:t>
            </a:r>
            <a:r>
              <a:rPr lang="kk-KZ" sz="1100" b="1"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20-ден 29 қыркүйек с. 08-ға дейін </a:t>
            </a:r>
          </a:p>
          <a:p>
            <a:pPr algn="just"/>
            <a:r>
              <a:rPr lang="kk-KZ" sz="1100" dirty="0">
                <a:latin typeface="Times New Roman" panose="02020603050405020304" pitchFamily="18" charset="0"/>
                <a:ea typeface="Times New Roman" panose="02020603050405020304" pitchFamily="18" charset="0"/>
              </a:rPr>
              <a:t>       Көшпелі бұлтты, </a:t>
            </a:r>
            <a:r>
              <a:rPr lang="kk-KZ" sz="1100" kern="1400" dirty="0">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Оңтүстік-батыстан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5-10 м/с. Ауа температурасы</a:t>
            </a:r>
            <a:r>
              <a:rPr lang="ru-RU" sz="1100" kern="1400">
                <a:latin typeface="Times New Roman" panose="02020603050405020304" pitchFamily="18" charset="0"/>
                <a:ea typeface="Times New Roman" panose="02020603050405020304" pitchFamily="18" charset="0"/>
                <a:cs typeface="Times New Roman" panose="02020603050405020304" pitchFamily="18" charset="0"/>
              </a:rPr>
              <a:t> 2-4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28 қыркүйекке, түнде 29 қыркүйекке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сейілуіне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lvl="0"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chemeClr val="tx1"/>
                </a:solidFill>
                <a:latin typeface="Times New Roman" panose="02020603050405020304" pitchFamily="18" charset="0"/>
                <a:cs typeface="Times New Roman" panose="02020603050405020304" pitchFamily="18" charset="0"/>
              </a:rPr>
              <a:t>төмен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100878" y="2908821"/>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Аринова 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32520</TotalTime>
  <Words>601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5441</cp:revision>
  <cp:lastPrinted>2023-01-16T10:13:34Z</cp:lastPrinted>
  <dcterms:created xsi:type="dcterms:W3CDTF">2018-03-27T06:03:00Z</dcterms:created>
  <dcterms:modified xsi:type="dcterms:W3CDTF">2024-09-27T06:48:30Z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