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617201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554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415772"/>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28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27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28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жауын-шашынсыз. 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5-7,  күндіз 17-19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29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28</a:t>
            </a:r>
            <a:r>
              <a:rPr lang="kk-KZ" altLang="ru-RU" sz="1050" b="1" dirty="0" smtClean="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29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Б</a:t>
            </a:r>
            <a:r>
              <a:rPr lang="kk-KZ" sz="1100" smtClean="0">
                <a:latin typeface="Times New Roman" pitchFamily="18" charset="0"/>
                <a:cs typeface="Times New Roman" pitchFamily="18" charset="0"/>
              </a:rPr>
              <a:t>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 5-7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28</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29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15467</TotalTime>
  <Words>544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5257</cp:revision>
  <cp:lastPrinted>2021-07-01T03:56:27Z</cp:lastPrinted>
  <dcterms:created xsi:type="dcterms:W3CDTF">2018-03-27T06:03:00Z</dcterms:created>
  <dcterms:modified xsi:type="dcterms:W3CDTF">2024-09-27T07:06:28Z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