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0163218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9598809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985159"/>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8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7 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8</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екпіні 15-20, кей уақыттарда 23 м/с. Ауа температурасы түнде 8-10, күндіз 21-23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9 қыркүйекке</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2024 ж.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8</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қыркүйектен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9 </a:t>
            </a:r>
            <a:r>
              <a:rPr lang="ru-RU" altLang="ru-RU" sz="1100" b="1" dirty="0" err="1" smtClean="0">
                <a:latin typeface="Times New Roman" panose="02020603050405020304" pitchFamily="18" charset="0"/>
                <a:cs typeface="Times New Roman" panose="02020603050405020304" pitchFamily="18" charset="0"/>
              </a:rPr>
              <a:t>қыркүйекке</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9-11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8</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9</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13853</TotalTime>
  <Words>599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3379</cp:revision>
  <cp:lastPrinted>2021-07-01T03:56:27Z</cp:lastPrinted>
  <dcterms:created xsi:type="dcterms:W3CDTF">2018-03-27T06:03:00Z</dcterms:created>
  <dcterms:modified xsi:type="dcterms:W3CDTF">2024-09-27T08:07:18Z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