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№271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226215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28 қыркүйекке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2024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27 </a:t>
            </a:r>
            <a:r>
              <a:rPr lang="ru-RU" sz="1050" b="1" dirty="0" err="1" smtClean="0">
                <a:latin typeface="Times New Roman" pitchFamily="18" charset="0"/>
                <a:ea typeface="Times New Roman KZ" pitchFamily="18" charset="0"/>
                <a:cs typeface="Times New Roman" pitchFamily="18" charset="0"/>
              </a:rPr>
              <a:t>қыркүйек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28 </a:t>
            </a:r>
            <a:r>
              <a:rPr lang="ru-RU" sz="1050" b="1" dirty="0" err="1" smtClean="0">
                <a:latin typeface="Times New Roman" pitchFamily="18" charset="0"/>
                <a:cs typeface="Times New Roman" pitchFamily="18" charset="0"/>
              </a:rPr>
              <a:t>қыркүйек 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 жауын-шашынсыз. Солтүстік-шығыстан</a:t>
            </a:r>
            <a:r>
              <a:rPr lang="kk-KZ" sz="1200" dirty="0" smtClean="0">
                <a:latin typeface="Times New Roman" pitchFamily="18" charset="0"/>
                <a:cs typeface="Times New Roman" pitchFamily="18" charset="0"/>
              </a:rPr>
              <a:t> жел соғады, күші </a:t>
            </a:r>
            <a:r>
              <a:rPr lang="kk-KZ" sz="1200" dirty="0" smtClean="0">
                <a:latin typeface="Times New Roman" pitchFamily="18" charset="0"/>
                <a:cs typeface="Times New Roman" pitchFamily="18" charset="0"/>
              </a:rPr>
              <a:t>5-10 м/с</a:t>
            </a:r>
            <a:r>
              <a:rPr lang="kk-KZ" sz="1200" dirty="0" smtClean="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3-5 градус үсік</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күндіз 13-15 градус жылы.</a:t>
            </a:r>
          </a:p>
          <a:p>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29 қыркүйек</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28 </a:t>
            </a:r>
            <a:r>
              <a:rPr lang="ru-RU" sz="1050" b="1" dirty="0" err="1" smtClean="0">
                <a:latin typeface="Times New Roman" pitchFamily="18" charset="0"/>
                <a:ea typeface="Times New Roman KZ" pitchFamily="18" charset="0"/>
                <a:cs typeface="Times New Roman" pitchFamily="18" charset="0"/>
              </a:rPr>
              <a:t>қыркүйек</a:t>
            </a:r>
            <a:r>
              <a:rPr lang="kk-KZ" altLang="ru-RU" sz="1050" b="1" dirty="0" smtClean="0">
                <a:latin typeface="Times New Roman" pitchFamily="18" charset="0"/>
                <a:ea typeface="Times New Roman KZ" pitchFamily="18" charset="0"/>
                <a:cs typeface="Times New Roman" pitchFamily="18" charset="0"/>
              </a:rPr>
              <a:t>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29 </a:t>
            </a:r>
            <a:r>
              <a:rPr lang="ru-RU" sz="1050" b="1" dirty="0" err="1" smtClean="0">
                <a:latin typeface="Times New Roman" pitchFamily="18" charset="0"/>
                <a:ea typeface="Times New Roman KZ" pitchFamily="18" charset="0"/>
                <a:cs typeface="Times New Roman" pitchFamily="18" charset="0"/>
              </a:rPr>
              <a:t>қыркүйек 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Көшпелі бұлтты, жауын-шашынсыз. Солтүстік-шығыстан</a:t>
            </a:r>
            <a:r>
              <a:rPr lang="kk-KZ" sz="1200" dirty="0" smtClean="0">
                <a:latin typeface="Times New Roman" pitchFamily="18" charset="0"/>
                <a:cs typeface="Times New Roman" pitchFamily="18" charset="0"/>
              </a:rPr>
              <a:t> жел соғады, күші 5-10 м/с. Ауа температурасы </a:t>
            </a:r>
            <a:r>
              <a:rPr lang="kk-KZ" sz="1200" dirty="0" smtClean="0">
                <a:latin typeface="Times New Roman" pitchFamily="18" charset="0"/>
                <a:cs typeface="Times New Roman" pitchFamily="18" charset="0"/>
              </a:rPr>
              <a:t>3-5 градус үсік.</a:t>
            </a: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28 </a:t>
            </a:r>
            <a:r>
              <a:rPr lang="ru-RU" sz="1200" dirty="0" err="1" smtClean="0">
                <a:solidFill>
                  <a:schemeClr val="tx1"/>
                </a:solidFill>
                <a:latin typeface="Times New Roman" panose="02020603050405020304" pitchFamily="18" charset="0"/>
                <a:cs typeface="Times New Roman" panose="02020603050405020304" pitchFamily="18" charset="0"/>
              </a:rPr>
              <a:t>қыркүйек</a:t>
            </a:r>
            <a:r>
              <a:rPr lang="kk-KZ" sz="1200" dirty="0" smtClean="0">
                <a:solidFill>
                  <a:schemeClr val="tx1"/>
                </a:solidFill>
                <a:latin typeface="Times New Roman" panose="02020603050405020304" pitchFamily="18" charset="0"/>
                <a:cs typeface="Times New Roman" panose="02020603050405020304" pitchFamily="18" charset="0"/>
              </a:rPr>
              <a:t>, 29 қыркүйек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27</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қыркүйек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888</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Айтуган</a:t>
            </a:r>
            <a:r>
              <a:rPr lang="ru-RU" altLang="ru-RU" sz="1400" b="1" i="1" dirty="0" smtClean="0">
                <a:solidFill>
                  <a:srgbClr val="000000"/>
                </a:solidFill>
                <a:latin typeface="Times New Roman" panose="02020603050405020304" pitchFamily="18" charset="0"/>
                <a:cs typeface="Times New Roman" panose="02020603050405020304" pitchFamily="18" charset="0"/>
              </a:rPr>
              <a:t> А 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19788</TotalTime>
  <Words>538</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4511</cp:revision>
  <cp:lastPrinted>2021-07-01T03:56:27Z</cp:lastPrinted>
  <dcterms:created xsi:type="dcterms:W3CDTF">2018-03-27T06:03:00Z</dcterms:created>
  <dcterms:modified xsi:type="dcterms:W3CDTF">2024-09-27T07:58:41Z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