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69906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271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5741880"/>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27 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оңтүстік-шығыстан, оңтүстіктен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2-4 градус жылы, топырақ бетінде 2 градус үсік,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20-22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29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оңтүстік-шығыстан 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3-5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361410"/>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жо</a:t>
            </a:r>
            <a:r>
              <a:rPr lang="kk-KZ" sz="1100" b="1" dirty="0" smtClean="0">
                <a:solidFill>
                  <a:schemeClr val="tx1"/>
                </a:solidFill>
                <a:latin typeface="Times New Roman" panose="02020603050405020304" pitchFamily="18" charset="0"/>
                <a:cs typeface="Times New Roman" panose="02020603050405020304" pitchFamily="18" charset="0"/>
              </a:rPr>
              <a:t>ғ</a:t>
            </a:r>
            <a:r>
              <a:rPr lang="ru-RU" sz="1100" b="1" dirty="0" smtClean="0">
                <a:solidFill>
                  <a:schemeClr val="tx1"/>
                </a:solidFill>
                <a:latin typeface="Times New Roman" panose="02020603050405020304" pitchFamily="18" charset="0"/>
                <a:cs typeface="Times New Roman" panose="02020603050405020304" pitchFamily="18" charset="0"/>
              </a:rPr>
              <a:t>ары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Козлова </a:t>
            </a:r>
            <a:r>
              <a:rPr lang="kk-KZ" altLang="ru-RU" sz="1200" b="1" i="1" dirty="0">
                <a:solidFill>
                  <a:srgbClr val="000000"/>
                </a:solidFill>
                <a:latin typeface="Times New Roman" panose="02020603050405020304" pitchFamily="18" charset="0"/>
                <a:cs typeface="Times New Roman" panose="02020603050405020304" pitchFamily="18" charset="0"/>
              </a:rPr>
              <a:t>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27467</TotalTime>
  <Words>577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5308</cp:revision>
  <cp:lastPrinted>2021-07-01T03:56:27Z</cp:lastPrinted>
  <dcterms:created xsi:type="dcterms:W3CDTF">2018-03-27T06:03:00Z</dcterms:created>
  <dcterms:modified xsi:type="dcterms:W3CDTF">2024-09-27T07:16:10Z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