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15951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2-4° аяз, күндіз 8-10°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0-5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28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3895017"/>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22865</TotalTime>
  <Words>635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2021-07-01T03:56:27Z</cp:lastPrinted>
  <dcterms:created xsi:type="dcterms:W3CDTF">2018-03-27T06:03:00Z</dcterms:created>
  <dcterms:modified xsi:type="dcterms:W3CDTF">2024-09-27T07:16:15Z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