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194" y="14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0885898"/>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қыркүйекке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29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28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29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0124714"/>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just"/>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28123">
                <a:tc>
                  <a:txBody>
                    <a:bodyPr/>
                    <a:lstStyle/>
                    <a:p>
                      <a:pPr marL="0" indent="0" algn="just">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just"/>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21170</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4079</cp:revision>
  <cp:lastPrinted>2021-07-01T07:38:07Z</cp:lastPrinted>
  <dcterms:created xsi:type="dcterms:W3CDTF">2018-03-27T06:03:00Z</dcterms:created>
  <dcterms:modified xsi:type="dcterms:W3CDTF">2024-09-27T06:58:14Z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