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4" d="100"/>
          <a:sy n="124" d="100"/>
        </p:scale>
        <p:origin x="-768"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174739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аздаған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3-8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2-4,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14-16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lvl="0" algn="just"/>
            <a:endParaRPr 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29 қыркүйекке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28 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29 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2-4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6441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0739046"/>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20013</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4092</cp:revision>
  <cp:lastPrinted>2021-07-01T03:56:27Z</cp:lastPrinted>
  <dcterms:created xsi:type="dcterms:W3CDTF">2018-03-27T06:03:00Z</dcterms:created>
  <dcterms:modified xsi:type="dcterms:W3CDTF">2024-09-27T06:56:50Z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