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12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25419537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сентября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6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29 сентября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сентября по 20 ч. 29 сентября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Ветер 3-8 м/с. Температура воздуха ночью 5-7, днем 19-21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30 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по 08 ч. 30 сентября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3-8 м/с. Температура воздуха 8-10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17723"/>
            <a:ext cx="4917661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 сентября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9498549"/>
              </p:ext>
            </p:extLst>
          </p:nvPr>
        </p:nvGraphicFramePr>
        <p:xfrm>
          <a:off x="5086348" y="4392729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97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8282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0.258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0.129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766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0.153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0.386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20443</TotalTime>
  <Words>607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3334</cp:revision>
  <cp:lastPrinted>2021-07-01T03:56:27Z</cp:lastPrinted>
  <dcterms:created xsi:type="dcterms:W3CDTF">2018-03-27T06:03:00Z</dcterms:created>
  <dcterms:modified xsi:type="dcterms:W3CDTF">2024-09-28T07:51:55Z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