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5" d="100"/>
          <a:sy n="105" d="100"/>
        </p:scale>
        <p:origin x="300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30971326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сентября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3131559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04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28 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Малооблачно, без осадков. Ветер восточный, юго-восточный 9-14, днем порывы 15-18 м/с. Температура воздуха ночью 10-12, днем 24-26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2024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27049</TotalTime>
  <Words>598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3527</cp:revision>
  <cp:lastPrinted>2021-10-15T03:50:29Z</cp:lastPrinted>
  <dcterms:created xsi:type="dcterms:W3CDTF">2018-03-27T06:03:00Z</dcterms:created>
  <dcterms:modified xsi:type="dcterms:W3CDTF">2024-09-28T06:14:37Z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