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190" y="-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9081705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2-4, днем 17-19 тепла.</a:t>
            </a:r>
          </a:p>
          <a:p>
            <a:pPr algn="ctr"/>
            <a:r>
              <a:rPr 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2-4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352322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20108</TotalTime>
  <Words>596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4069</cp:revision>
  <cp:lastPrinted>2021-07-01T03:56:27Z</cp:lastPrinted>
  <dcterms:created xsi:type="dcterms:W3CDTF">2018-03-27T06:03:00Z</dcterms:created>
  <dcterms:modified xsi:type="dcterms:W3CDTF">2024-09-28T08:18:34Z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