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124" d="100"/>
          <a:sy n="124" d="100"/>
        </p:scale>
        <p:origin x="2124" y="-1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1204788"/>
              </p:ext>
            </p:extLst>
          </p:nvPr>
        </p:nvGraphicFramePr>
        <p:xfrm>
          <a:off x="307975" y="2560791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3-8 м/с. Температура воздуха ночью 2-4, днем 17-19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ч. 29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9892" y="36450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686328"/>
              </p:ext>
            </p:extLst>
          </p:nvPr>
        </p:nvGraphicFramePr>
        <p:xfrm>
          <a:off x="5097016" y="4182756"/>
          <a:ext cx="4536504" cy="220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983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22465</TotalTime>
  <Words>642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4161</cp:revision>
  <cp:lastPrinted>2021-07-01T03:56:27Z</cp:lastPrinted>
  <dcterms:created xsi:type="dcterms:W3CDTF">2018-03-27T06:03:00Z</dcterms:created>
  <dcterms:modified xsi:type="dcterms:W3CDTF">2024-09-28T08:18:37Z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