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1170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87468051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сентября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92135" y="215900"/>
            <a:ext cx="4788563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северо-западный 1-6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м/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-10°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" sz="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до 08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-4°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43045" y="333828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НМУ 2 степени.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3207146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02382" y="2188118"/>
            <a:ext cx="4761493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2024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20317</TotalTime>
  <Words>597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3891</cp:revision>
  <cp:lastPrinted>2021-10-14T11:15:53Z</cp:lastPrinted>
  <dcterms:created xsi:type="dcterms:W3CDTF">2018-03-27T06:03:00Z</dcterms:created>
  <dcterms:modified xsi:type="dcterms:W3CDTF">2024-09-28T06:52:59Z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