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1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422128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a:t>
                      </a:r>
                      <a:r>
                        <a:rPr lang="" altLang="x-none" sz="1600" b="1" i="1" smtClean="0">
                          <a:solidFill>
                            <a:srgbClr val="002060"/>
                          </a:solidFill>
                          <a:latin typeface="Times New Roman" panose="02020603050405020304" pitchFamily="18" charset="0"/>
                          <a:cs typeface="Times New Roman" panose="02020603050405020304" pitchFamily="18" charset="0"/>
                        </a:rPr>
                        <a:t>2</a:t>
                      </a:r>
                      <a:r>
                        <a:rPr lang="kk-KZ" altLang="x-none" sz="1600" b="1" i="1" baseline="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солтүстік-батыстан соғады, күші 2-7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2-4° аяз, күндіз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solidFill>
                  <a:prstClr val="black"/>
                </a:solidFill>
                <a:latin typeface="Times New Roman" panose="02020603050405020304" pitchFamily="18" charset="0"/>
                <a:cs typeface="Times New Roman" panose="02020603050405020304" pitchFamily="18" charset="0"/>
              </a:rPr>
              <a:t>30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2165" y="22587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29</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7387893"/>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93351">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22866</TotalTime>
  <Words>635</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4148</cp:revision>
  <cp:lastPrinted>2021-07-01T03:56:27Z</cp:lastPrinted>
  <dcterms:created xsi:type="dcterms:W3CDTF">2018-03-27T06:03:00Z</dcterms:created>
  <dcterms:modified xsi:type="dcterms:W3CDTF">2024-09-28T06:43:56Z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