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0163218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795988091"/>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985159"/>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 бойынша</a:t>
            </a:r>
            <a:r>
              <a:rPr lang="ru-RU" altLang="ru-RU" sz="1100" b="1" dirty="0">
                <a:latin typeface="Times New Roman" panose="02020603050405020304" pitchFamily="18" charset="0"/>
                <a:cs typeface="Times New Roman" panose="02020603050405020304" pitchFamily="18" charset="0"/>
              </a:rPr>
              <a:t> </a:t>
            </a:r>
            <a:r>
              <a:rPr lang="en-US" altLang="ru-RU" sz="1100" b="1" dirty="0" smtClean="0">
                <a:latin typeface="Times New Roman" panose="02020603050405020304" pitchFamily="18" charset="0"/>
                <a:cs typeface="Times New Roman" panose="02020603050405020304" pitchFamily="18" charset="0"/>
              </a:rPr>
              <a:t>2</a:t>
            </a:r>
            <a:r>
              <a:rPr lang="kk-KZ" altLang="ru-RU" sz="1100" b="1" dirty="0" smtClean="0">
                <a:latin typeface="Times New Roman" panose="02020603050405020304" pitchFamily="18" charset="0"/>
                <a:cs typeface="Times New Roman" panose="02020603050405020304" pitchFamily="18" charset="0"/>
              </a:rPr>
              <a:t>9 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latin typeface="Times New Roman" panose="02020603050405020304" pitchFamily="18" charset="0"/>
                <a:cs typeface="Times New Roman" panose="02020603050405020304" pitchFamily="18" charset="0"/>
              </a:rPr>
              <a:t>2024 </a:t>
            </a:r>
            <a:r>
              <a:rPr lang="ru-RU" altLang="ru-RU" sz="1100" b="1" dirty="0">
                <a:latin typeface="Times New Roman" panose="02020603050405020304" pitchFamily="18" charset="0"/>
                <a:cs typeface="Times New Roman" panose="02020603050405020304" pitchFamily="18" charset="0"/>
              </a:rPr>
              <a:t>ж. </a:t>
            </a:r>
            <a:r>
              <a:rPr lang="kk-KZ" altLang="ru-RU" sz="1100" b="1" dirty="0" smtClean="0">
                <a:latin typeface="Times New Roman" pitchFamily="18" charset="0"/>
                <a:cs typeface="Times New Roman" pitchFamily="18" charset="0"/>
              </a:rPr>
              <a:t>2</a:t>
            </a:r>
            <a:r>
              <a:rPr lang="en-US" altLang="ru-RU" sz="1100" b="1" dirty="0" smtClean="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a:t>
            </a:r>
            <a:r>
              <a:rPr lang="en-US" altLang="ru-RU" sz="1100" b="1" dirty="0" smtClean="0">
                <a:latin typeface="Times New Roman" pitchFamily="18" charset="0"/>
                <a:cs typeface="Times New Roman" pitchFamily="18" charset="0"/>
              </a:rPr>
              <a:t>2</a:t>
            </a:r>
            <a:r>
              <a:rPr lang="kk-KZ" altLang="ru-RU" sz="1100" b="1" dirty="0" smtClean="0">
                <a:latin typeface="Times New Roman" pitchFamily="18" charset="0"/>
                <a:cs typeface="Times New Roman" pitchFamily="18" charset="0"/>
              </a:rPr>
              <a:t>8 қыркүйектен 2</a:t>
            </a:r>
            <a:r>
              <a:rPr lang="en-US" altLang="ru-RU" sz="1100" b="1" dirty="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a:t>
            </a:r>
            <a:r>
              <a:rPr lang="en-US" altLang="ru-RU" sz="1100" b="1" dirty="0" smtClean="0">
                <a:latin typeface="Times New Roman" pitchFamily="18" charset="0"/>
                <a:cs typeface="Times New Roman" pitchFamily="18" charset="0"/>
              </a:rPr>
              <a:t>2</a:t>
            </a:r>
            <a:r>
              <a:rPr lang="kk-KZ" altLang="ru-RU" sz="1100" b="1" dirty="0" smtClean="0">
                <a:latin typeface="Times New Roman" pitchFamily="18" charset="0"/>
                <a:cs typeface="Times New Roman" pitchFamily="18" charset="0"/>
              </a:rPr>
              <a:t>9</a:t>
            </a:r>
            <a:r>
              <a:rPr lang="ru-RU"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қыркүйекке  2024 </a:t>
            </a:r>
            <a:r>
              <a:rPr lang="kk-KZ" alt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Солтүстік-шығыстан жел соғады, күші 8-13, екпіні 15-20 м/с. Ауа температурасы түнде 9-11, күндіз 22-24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30</a:t>
            </a:r>
            <a:r>
              <a:rPr lang="kk-KZ"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қыркүйекке</a:t>
            </a:r>
            <a:endParaRPr lang="ru-RU" sz="1100" b="1" dirty="0" smtClean="0">
              <a:latin typeface="Times New Roman" panose="02020603050405020304" pitchFamily="18" charset="0"/>
              <a:cs typeface="Times New Roman" panose="02020603050405020304" pitchFamily="18" charset="0"/>
            </a:endParaRPr>
          </a:p>
          <a:p>
            <a:pPr indent="182563" algn="just"/>
            <a:r>
              <a:rPr lang="kk-KZ" altLang="ru-RU" sz="1100" b="1" dirty="0" smtClean="0">
                <a:latin typeface="Times New Roman" pitchFamily="18" charset="0"/>
                <a:cs typeface="Times New Roman" pitchFamily="18" charset="0"/>
              </a:rPr>
              <a:t>2024 ж. 2</a:t>
            </a:r>
            <a:r>
              <a:rPr lang="en-US" altLang="ru-RU" sz="1100" b="1" dirty="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a:t>
            </a:r>
            <a:r>
              <a:rPr lang="en-US" altLang="ru-RU" sz="1100" b="1" dirty="0" smtClean="0">
                <a:latin typeface="Times New Roman" pitchFamily="18" charset="0"/>
                <a:cs typeface="Times New Roman" pitchFamily="18" charset="0"/>
              </a:rPr>
              <a:t>2</a:t>
            </a:r>
            <a:r>
              <a:rPr lang="kk-KZ" altLang="ru-RU" sz="1100" b="1" dirty="0" smtClean="0">
                <a:latin typeface="Times New Roman" pitchFamily="18" charset="0"/>
                <a:cs typeface="Times New Roman" pitchFamily="18" charset="0"/>
              </a:rPr>
              <a:t>9</a:t>
            </a:r>
            <a:r>
              <a:rPr lang="en-US"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қыркүйектен  0</a:t>
            </a:r>
            <a:r>
              <a:rPr lang="en-US" altLang="ru-RU" sz="1100" b="1" dirty="0" smtClean="0">
                <a:latin typeface="Times New Roman" pitchFamily="18" charset="0"/>
                <a:cs typeface="Times New Roman" pitchFamily="18" charset="0"/>
              </a:rPr>
              <a:t>8</a:t>
            </a:r>
            <a:r>
              <a:rPr lang="kk-KZ" altLang="ru-RU" sz="1100" b="1" dirty="0" smtClean="0">
                <a:latin typeface="Times New Roman" pitchFamily="18" charset="0"/>
                <a:cs typeface="Times New Roman" pitchFamily="18" charset="0"/>
              </a:rPr>
              <a:t> сағ. </a:t>
            </a:r>
            <a:r>
              <a:rPr lang="kk-KZ" altLang="ru-RU" sz="1100" b="1" dirty="0" smtClean="0">
                <a:latin typeface="Times New Roman" pitchFamily="18" charset="0"/>
                <a:cs typeface="Times New Roman" pitchFamily="18" charset="0"/>
              </a:rPr>
              <a:t>30 </a:t>
            </a:r>
            <a:r>
              <a:rPr lang="ru-RU" altLang="ru-RU" sz="1100" b="1" dirty="0" err="1" smtClean="0">
                <a:latin typeface="Times New Roman" panose="02020603050405020304" pitchFamily="18" charset="0"/>
                <a:cs typeface="Times New Roman" panose="02020603050405020304" pitchFamily="18" charset="0"/>
              </a:rPr>
              <a:t>қыркүйекке</a:t>
            </a:r>
            <a:r>
              <a:rPr 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itchFamily="18" charset="0"/>
                <a:cs typeface="Times New Roman" pitchFamily="18" charset="0"/>
              </a:rPr>
              <a:t>дейін</a:t>
            </a:r>
            <a:endParaRPr lang="en-US" altLang="ru-RU" sz="11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екпіні 15-20 м/с. Ауа температурасы  9-11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en-US" sz="1200" dirty="0" smtClean="0">
                <a:solidFill>
                  <a:schemeClr val="tx1"/>
                </a:solidFill>
                <a:latin typeface="Times New Roman" panose="02020603050405020304" pitchFamily="18" charset="0"/>
                <a:cs typeface="Times New Roman" panose="02020603050405020304" pitchFamily="18" charset="0"/>
              </a:rPr>
              <a:t>2</a:t>
            </a:r>
            <a:r>
              <a:rPr lang="ru-RU" sz="1200" dirty="0" smtClean="0">
                <a:solidFill>
                  <a:schemeClr val="tx1"/>
                </a:solidFill>
                <a:latin typeface="Times New Roman" panose="02020603050405020304" pitchFamily="18" charset="0"/>
                <a:cs typeface="Times New Roman" panose="02020603050405020304" pitchFamily="18" charset="0"/>
              </a:rPr>
              <a:t>9</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қыркүйектен,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30</a:t>
            </a:r>
            <a:r>
              <a:rPr lang="en-US"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13854</TotalTime>
  <Words>586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3381</cp:revision>
  <cp:lastPrinted>2021-07-01T03:56:27Z</cp:lastPrinted>
  <dcterms:created xsi:type="dcterms:W3CDTF">2018-03-27T06:03:00Z</dcterms:created>
  <dcterms:modified xsi:type="dcterms:W3CDTF">2024-09-28T06:50:20Z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