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72"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7028138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53613655"/>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Ашық, жауын-шашынсыз. Шығыстан, оңтүстік-шығыстан жел соғады, күші 7-12 м/с. Ауа температурасы түнде 9-11, күндіз 24-26 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      Ашық</a:t>
            </a:r>
            <a:r>
              <a:rPr lang="kk-KZ" sz="1200" kern="1400" dirty="0" smtClean="0">
                <a:solidFill>
                  <a:srgbClr val="000000"/>
                </a:solidFill>
                <a:latin typeface="Times New Roman"/>
                <a:ea typeface="Times New Roman"/>
              </a:rPr>
              <a:t>, жауын-шашынсыз. </a:t>
            </a:r>
            <a:r>
              <a:rPr lang="kk-KZ" sz="1200" kern="1400" dirty="0">
                <a:solidFill>
                  <a:srgbClr val="000000"/>
                </a:solidFill>
                <a:latin typeface="Times New Roman"/>
                <a:ea typeface="Times New Roman"/>
              </a:rPr>
              <a:t>Шығыстан,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a:t>
            </a:r>
            <a:r>
              <a:rPr lang="kk-KZ" sz="1200" kern="1400" dirty="0" smtClean="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 Ауа температурасы 10-12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23766</TotalTime>
  <Words>579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3970</cp:revision>
  <cp:lastPrinted>2023-02-06T06:57:51Z</cp:lastPrinted>
  <dcterms:created xsi:type="dcterms:W3CDTF">2018-03-27T06:03:00Z</dcterms:created>
  <dcterms:modified xsi:type="dcterms:W3CDTF">2024-09-28T06:09:04Z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