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17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52923495"/>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27</a:t>
                      </a:r>
                      <a:r>
                        <a:rPr lang=""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 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-10° </a:t>
            </a:r>
            <a:r>
              <a:rPr lang="kk-KZ" sz="1200" dirty="0">
                <a:solidFill>
                  <a:prstClr val="black"/>
                </a:solidFill>
                <a:latin typeface="Times New Roman" pitchFamily="18" charset="0"/>
                <a:cs typeface="Times New Roman" pitchFamily="18" charset="0"/>
              </a:rPr>
              <a:t>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solidFill>
                  <a:prstClr val="black"/>
                </a:solidFill>
                <a:latin typeface="Times New Roman" panose="02020603050405020304" pitchFamily="18" charset="0"/>
                <a:cs typeface="Times New Roman" panose="02020603050405020304" pitchFamily="18" charset="0"/>
              </a:rPr>
              <a:t>30</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бұлтты,</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оңтүстік-шығыстан 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-6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-4° </a:t>
            </a:r>
            <a:r>
              <a:rPr lang="kk-KZ" sz="1200" dirty="0">
                <a:solidFill>
                  <a:prstClr val="black"/>
                </a:solidFill>
                <a:latin typeface="Times New Roman" pitchFamily="18" charset="0"/>
                <a:cs typeface="Times New Roman" pitchFamily="18" charset="0"/>
              </a:rPr>
              <a:t>аяз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5" y="23656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smtClean="0">
                <a:solidFill>
                  <a:prstClr val="black"/>
                </a:solidFill>
                <a:latin typeface="Times New Roman" panose="02020603050405020304" pitchFamily="18" charset="0"/>
                <a:cs typeface="Times New Roman" panose="02020603050405020304" pitchFamily="18" charset="0"/>
              </a:rPr>
              <a:t>29</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қыркүйек</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52553309"/>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smtClean="0">
                <a:solidFill>
                  <a:srgbClr val="000000"/>
                </a:solidFill>
                <a:latin typeface="Times New Roman" panose="02020603050405020304" pitchFamily="18" charset="0"/>
                <a:cs typeface="Times New Roman" panose="02020603050405020304" pitchFamily="18" charset="0"/>
              </a:rPr>
              <a:t>Абдрахманова Н.Е.</a:t>
            </a:r>
            <a:r>
              <a:rPr lang="kk-KZ" altLang="ru-RU" sz="1200" b="1" i="1" dirty="0" smtClean="0">
                <a:solidFill>
                  <a:srgbClr val="000000"/>
                </a:solidFill>
                <a:latin typeface="Times New Roman" panose="02020603050405020304" pitchFamily="18" charset="0"/>
                <a:cs typeface="Times New Roman" panose="02020603050405020304" pitchFamily="18" charset="0"/>
              </a:rPr>
              <a:t> /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19676</TotalTime>
  <Words>563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3875</cp:revision>
  <cp:lastPrinted>2021-07-01T03:56:27Z</cp:lastPrinted>
  <dcterms:created xsi:type="dcterms:W3CDTF">2018-03-27T06:03:00Z</dcterms:created>
  <dcterms:modified xsi:type="dcterms:W3CDTF">2024-09-28T06:52:51Z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