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43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924249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518" y="276300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0700807"/>
              </p:ext>
            </p:extLst>
          </p:nvPr>
        </p:nvGraphicFramePr>
        <p:xfrm>
          <a:off x="5052518" y="473264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6026" y="4080525"/>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1" y="372368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29321</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2021-07-01T07:38:07Z</cp:lastPrinted>
  <dcterms:created xsi:type="dcterms:W3CDTF">2018-03-27T06:03:00Z</dcterms:created>
  <dcterms:modified xsi:type="dcterms:W3CDTF">2024-09-28T06:14:39Z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