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706C4C-3FA0-430B-A2A1-5122D4D6B5D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456150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A811E-FC80-4CE3-9E1B-B499CEDB60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7275F-10C4-4177-9C54-4BA6459135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A48A-C677-4EB6-91A0-17AF15A61F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1057B-DB49-4F7C-A652-9037744715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5012C-0F9B-4310-8AD9-380D76529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26092-EF74-49C8-B3B0-9C743BE97A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E0F0-CF25-41FC-BE75-F8A8D53AF5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4617-9EB8-4C8E-8597-01F0C1B42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E986B-D997-4B21-BB1E-1BFA46D5D8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A2AF5-91E9-4934-8125-736C72E66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5A260-4C34-42FE-8013-E4D3F2D3F9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87FE09-7BF0-4793-81AD-A2EFF0B76A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31386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0-5 м/с. Температура воздуха ночью 3-5, днем 18-20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</a:t>
            </a:r>
            <a:r>
              <a:rPr lang="ru-RU" sz="1100" b="1" dirty="0" smtClean="0">
                <a:solidFill>
                  <a:schemeClr val="tx1"/>
                </a:solidFill>
              </a:rPr>
              <a:t>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75" y="2071052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01 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993218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4054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22112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5087</cp:revision>
  <cp:lastPrinted>2021-07-01T09:11:30Z</cp:lastPrinted>
  <dcterms:created xsi:type="dcterms:W3CDTF">2018-03-27T06:03:00Z</dcterms:created>
  <dcterms:modified xsi:type="dcterms:W3CDTF">2024-09-29T06:17:24Z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