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5" d="100"/>
          <a:sy n="105" d="100"/>
        </p:scale>
        <p:origin x="30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664493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125071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29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9-14, порывы 15-18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13-15,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сентября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октября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27017</TotalTime>
  <Words>596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3528</cp:revision>
  <cp:lastPrinted>2021-10-15T03:50:29Z</cp:lastPrinted>
  <dcterms:created xsi:type="dcterms:W3CDTF">2018-03-27T06:03:00Z</dcterms:created>
  <dcterms:modified xsi:type="dcterms:W3CDTF">2024-09-29T07:30:36Z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