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30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заморозки 1-3 градуса,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01 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заморозки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градуса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2595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0,519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М.А./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19685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4428</cp:revision>
  <cp:lastPrinted>2021-07-01T03:56:27Z</cp:lastPrinted>
  <dcterms:created xsi:type="dcterms:W3CDTF">2018-03-27T06:03:00Z</dcterms:created>
  <dcterms:modified xsi:type="dcterms:W3CDTF">2024-09-29T07:24:19Z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