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3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315912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95227256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273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сентября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6" y="361164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53000" y="115888"/>
            <a:ext cx="4824413" cy="18466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/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юго-восточный 1-6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м/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с.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-4°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17-19°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" sz="6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октября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до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октября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1-6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0-2° тепла. 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47291" y="2112209"/>
            <a:ext cx="468153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 2024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высокий уровень  загрязнения воздуха.</a:t>
            </a:r>
          </a:p>
        </p:txBody>
      </p:sp>
      <p:sp>
        <p:nvSpPr>
          <p:cNvPr id="20" name="TextBox 15"/>
          <p:cNvSpPr txBox="1"/>
          <p:nvPr/>
        </p:nvSpPr>
        <p:spPr>
          <a:xfrm>
            <a:off x="5048659" y="325925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 НМУ 2 степени.</a:t>
            </a: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15718399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264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4209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2111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7831" y="4409654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0471" y="601838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 Д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 М.М.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21257</TotalTime>
  <Words>605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3937</cp:revision>
  <cp:lastPrinted>2021-07-01T03:56:27Z</cp:lastPrinted>
  <dcterms:created xsi:type="dcterms:W3CDTF">2018-03-27T06:03:00Z</dcterms:created>
  <dcterms:modified xsi:type="dcterms:W3CDTF">2024-09-29T06:11:50Z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