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179" autoAdjust="0"/>
  </p:normalViewPr>
  <p:slideViewPr>
    <p:cSldViewPr showGuides="1">
      <p:cViewPr varScale="1">
        <p:scale>
          <a:sx n="116" d="100"/>
          <a:sy n="116" d="100"/>
        </p:scale>
        <p:origin x="1896" y="1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10678608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273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6025" y="84910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endParaRPr lang="kk-KZ" alt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Ветер восточный 4-9 м/с.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3-5, днем 23-25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01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октября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30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1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-6 м/с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4-6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6927560"/>
              </p:ext>
            </p:extLst>
          </p:nvPr>
        </p:nvGraphicFramePr>
        <p:xfrm>
          <a:off x="5051078" y="4034682"/>
          <a:ext cx="4590109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11152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2.23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0,358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0,932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0,275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12558" y="2162738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30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сентября, ночью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01 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213035" y="61592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Аманжолқызы 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Терекова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Н.Р.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37512</TotalTime>
  <Words>587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4940</cp:revision>
  <cp:lastPrinted>2021-02-03T11:37:00Z</cp:lastPrinted>
  <dcterms:created xsi:type="dcterms:W3CDTF">2018-03-27T06:03:00Z</dcterms:created>
  <dcterms:modified xsi:type="dcterms:W3CDTF">2024-09-29T09:06:35Z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