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3263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5-10 м/с. Температура воздуха ночью 4-6, днем 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95108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34862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5659</cp:revision>
  <cp:lastPrinted>2021-11-30T05:55:24Z</cp:lastPrinted>
  <dcterms:created xsi:type="dcterms:W3CDTF">2018-03-27T06:03:00Z</dcterms:created>
  <dcterms:modified xsi:type="dcterms:W3CDTF">2024-09-29T06:24:57Z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