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3" d="100"/>
          <a:sy n="113" d="100"/>
        </p:scale>
        <p:origin x="115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40199828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№273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сентября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сентября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</a:t>
            </a:r>
            <a:r>
              <a:rPr lang="kk-KZ" altLang="en-US" sz="1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0000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сентября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1587161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47199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30 сентября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без осадков. Ветер юго-восточный, восточный 7-12 м/с. Температура воздуха ночью 5-7, днем 23-25 тепла..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октября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01 октября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Ветер восточный 5-10 м/с. Температура воздуха ночью 8-10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27306</TotalTime>
  <Words>627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4921</cp:revision>
  <cp:lastPrinted>2021-07-01T03:56:27Z</cp:lastPrinted>
  <dcterms:created xsi:type="dcterms:W3CDTF">2018-03-27T06:03:00Z</dcterms:created>
  <dcterms:modified xsi:type="dcterms:W3CDTF">2024-09-29T07:51:48Z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