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3366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жел соғады, күші </a:t>
            </a:r>
            <a:r>
              <a:rPr lang="kk-KZ" sz="1200" dirty="0" smtClean="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20-22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01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1208987"/>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20616</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4021</cp:revision>
  <cp:lastPrinted>2021-07-01T07:38:07Z</cp:lastPrinted>
  <dcterms:created xsi:type="dcterms:W3CDTF">2018-03-27T06:03:00Z</dcterms:created>
  <dcterms:modified xsi:type="dcterms:W3CDTF">2024-09-29T07:11:43Z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