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00493"/>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30</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жаңбыр жауып, найзағай болады. Шығыстан жел соғады, күші 8-13, екпіні 15-20 м/с. Ауа температурасы түнде 11-13, күндіз 21-23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 қазанға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30</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01 </a:t>
            </a:r>
            <a:r>
              <a:rPr lang="ru-RU" altLang="ru-RU" sz="1100" b="1" dirty="0" err="1" smtClean="0">
                <a:latin typeface="Times New Roman" panose="02020603050405020304" pitchFamily="18" charset="0"/>
                <a:cs typeface="Times New Roman" panose="02020603050405020304" pitchFamily="18" charset="0"/>
              </a:rPr>
              <a:t>қазанға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түнде жаңбыр жауады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13856</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3383</cp:revision>
  <cp:lastPrinted>2021-07-01T03:56:27Z</cp:lastPrinted>
  <dcterms:created xsi:type="dcterms:W3CDTF">2018-03-27T06:03:00Z</dcterms:created>
  <dcterms:modified xsi:type="dcterms:W3CDTF">2024-09-29T07:16:54Z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