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p:scale>
          <a:sx n="88" d="100"/>
          <a:sy n="88" d="100"/>
        </p:scale>
        <p:origin x="-2736" y="-6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09705189"/>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82983" y="30127"/>
            <a:ext cx="4987925"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19-21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01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30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01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037" y="232100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көтеріңкі</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17050698"/>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3557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20014</TotalTime>
  <Words>562</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4098</cp:revision>
  <cp:lastPrinted>2021-07-01T03:56:27Z</cp:lastPrinted>
  <dcterms:created xsi:type="dcterms:W3CDTF">2018-03-27T06:03:00Z</dcterms:created>
  <dcterms:modified xsi:type="dcterms:W3CDTF">2024-09-29T07:10:16Z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