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8230878"/>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қыркүйекке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01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smtClean="0">
                <a:solidFill>
                  <a:srgbClr val="000000"/>
                </a:solidFill>
                <a:latin typeface="Times New Roman" panose="02020603050405020304" pitchFamily="18" charset="0"/>
              </a:rPr>
              <a:t> </a:t>
            </a:r>
            <a:r>
              <a:rPr lang="kk-KZ" altLang="en-US" sz="1200" b="1" smtClean="0">
                <a:solidFill>
                  <a:srgbClr val="000000"/>
                </a:solidFill>
                <a:latin typeface="Times New Roman" panose="02020603050405020304" pitchFamily="18" charset="0"/>
              </a:rPr>
              <a:t>төмен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0692744"/>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just"/>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28123">
                <a:tc>
                  <a:txBody>
                    <a:bodyPr/>
                    <a:lstStyle/>
                    <a:p>
                      <a:pPr marL="0" indent="0" algn="just">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just"/>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21173</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4085</cp:revision>
  <cp:lastPrinted>2021-07-01T07:38:07Z</cp:lastPrinted>
  <dcterms:created xsi:type="dcterms:W3CDTF">2018-03-27T06:03:00Z</dcterms:created>
  <dcterms:modified xsi:type="dcterms:W3CDTF">2024-09-29T07:10:59Z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