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1172046"/>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30 қыркүйек 2024 ж. сағ. 20-дейін</a:t>
            </a:r>
          </a:p>
          <a:p>
            <a:pPr algn="just"/>
            <a:r>
              <a:rPr lang="ru-RU" sz="1200" dirty="0" smtClean="0">
                <a:latin typeface="Times New Roman" panose="02020603050405020304" pitchFamily="18" charset="0"/>
                <a:cs typeface="Times New Roman" panose="02020603050405020304" pitchFamily="18" charset="0"/>
              </a:rPr>
              <a:t>Аздаған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01 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30 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01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Аздаған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3-5 жылы болады</a:t>
            </a:r>
            <a:r>
              <a:rPr lang="kk-KZ"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491608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01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21044</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4154</cp:revision>
  <cp:lastPrinted>2021-07-01T07:38:07Z</cp:lastPrinted>
  <dcterms:created xsi:type="dcterms:W3CDTF">2018-03-27T06:03:00Z</dcterms:created>
  <dcterms:modified xsi:type="dcterms:W3CDTF">2024-09-29T06:59:36Z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