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8555746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3589182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36</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0.072</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760</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0.152</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21</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latin typeface="Times New Roman"/>
                        </a:rPr>
                        <a:t>0.053</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қыркүйек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30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Кей уақытта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01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жауыш-шашынсыз.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4-9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30 </a:t>
            </a:r>
            <a:r>
              <a:rPr lang="ru-RU" sz="1200" dirty="0" err="1"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itchFamily="18" charset="0"/>
                <a:cs typeface="Times New Roman" pitchFamily="18" charset="0"/>
              </a:rPr>
              <a:t>, 01 </a:t>
            </a:r>
            <a:r>
              <a:rPr lang="ru-RU" sz="1200" dirty="0" err="1" smtClean="0">
                <a:solidFill>
                  <a:schemeClr val="tx1"/>
                </a:solidFill>
                <a:latin typeface="Times New Roman" pitchFamily="18" charset="0"/>
                <a:cs typeface="Times New Roman" pitchFamily="18" charset="0"/>
              </a:rPr>
              <a:t>қазанға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14671</TotalTime>
  <Words>550</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3247</cp:revision>
  <cp:lastPrinted>2021-07-01T07:38:07Z</cp:lastPrinted>
  <dcterms:created xsi:type="dcterms:W3CDTF">2018-03-27T06:03:00Z</dcterms:created>
  <dcterms:modified xsi:type="dcterms:W3CDTF">2024-09-29T06:04:33Z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