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43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7745964"/>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273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429836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04</a:t>
                      </a:r>
                      <a:r>
                        <a:rPr lang="ru-RU"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472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94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013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30 </a:t>
            </a:r>
            <a:r>
              <a:rPr lang="kk-KZ" altLang="ru-RU" sz="1100" b="1" dirty="0" smtClean="0">
                <a:latin typeface="Times New Roman" panose="02020603050405020304" pitchFamily="18" charset="0"/>
                <a:cs typeface="Times New Roman" panose="02020603050405020304" pitchFamily="18" charset="0"/>
              </a:rPr>
              <a:t>қыркүйекке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en-US" altLang="ru-RU" sz="1100" b="1" dirty="0" smtClean="0">
                <a:solidFill>
                  <a:srgbClr val="000000"/>
                </a:solidFill>
                <a:latin typeface="Times New Roman" panose="02020603050405020304" pitchFamily="18" charset="0"/>
                <a:cs typeface="Times New Roman" panose="02020603050405020304" pitchFamily="18" charset="0"/>
              </a:rPr>
              <a:t>30 </a:t>
            </a:r>
            <a:r>
              <a:rPr lang="kk-KZ" altLang="ru-RU" sz="1100" b="1" dirty="0" smtClean="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екпіні 15-18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13-15, күндіз 23-25 жылы</a:t>
            </a:r>
            <a:r>
              <a:rPr lang="kk-KZ" sz="1100" dirty="0" smtClean="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30</a:t>
            </a:r>
            <a:r>
              <a:rPr lang="kk-KZ" sz="1100" b="1" dirty="0" smtClean="0">
                <a:solidFill>
                  <a:srgbClr val="000000"/>
                </a:solidFill>
                <a:latin typeface="Times New Roman" panose="02020603050405020304" pitchFamily="18" charset="0"/>
                <a:cs typeface="Times New Roman" panose="02020603050405020304" pitchFamily="18" charset="0"/>
              </a:rPr>
              <a:t> қыркүйек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11-13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29287</TotalTime>
  <Words>586</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3570</cp:revision>
  <cp:lastPrinted>2021-07-01T07:38:07Z</cp:lastPrinted>
  <dcterms:created xsi:type="dcterms:W3CDTF">2018-03-27T06:03:00Z</dcterms:created>
  <dcterms:modified xsi:type="dcterms:W3CDTF">2024-09-29T07:31:44Z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