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273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66870197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30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29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30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батыстан</a:t>
            </a:r>
            <a:r>
              <a:rPr lang="kk-KZ" sz="1100" dirty="0" smtClean="0"/>
              <a:t>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күндіз екпіні 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градус </a:t>
            </a:r>
            <a:r>
              <a:rPr lang="kk-KZ" sz="1100" dirty="0">
                <a:latin typeface="Times New Roman" pitchFamily="18" charset="0"/>
                <a:cs typeface="Times New Roman" pitchFamily="18" charset="0"/>
              </a:rPr>
              <a:t>жылы.</a:t>
            </a:r>
          </a:p>
          <a:p>
            <a:pPr algn="ctr"/>
            <a:r>
              <a:rPr lang="ru-RU" sz="1050" b="1" dirty="0" smtClean="0">
                <a:latin typeface="Times New Roman" pitchFamily="18" charset="0"/>
                <a:cs typeface="Times New Roman" pitchFamily="18" charset="0"/>
              </a:rPr>
              <a:t>01 </a:t>
            </a:r>
            <a:r>
              <a:rPr lang="kk-KZ" sz="1050" b="1" dirty="0" smtClean="0">
                <a:latin typeface="Times New Roman" pitchFamily="18" charset="0"/>
                <a:cs typeface="Times New Roman" pitchFamily="18" charset="0"/>
              </a:rPr>
              <a:t>қазан</a:t>
            </a:r>
            <a:r>
              <a:rPr lang="ru-RU" sz="1050" b="1" dirty="0" smtClean="0">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30</a:t>
            </a:r>
            <a:r>
              <a:rPr lang="kk-KZ" altLang="ru-RU" sz="1050" b="1" dirty="0" smtClean="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sz="1050" b="1" dirty="0" smtClean="0">
                <a:latin typeface="Times New Roman" pitchFamily="18" charset="0"/>
                <a:cs typeface="Times New Roman" pitchFamily="18" charset="0"/>
              </a:rPr>
              <a:t>01 </a:t>
            </a:r>
            <a:r>
              <a:rPr lang="kk-KZ" sz="1050" b="1" dirty="0" smtClean="0">
                <a:latin typeface="Times New Roman" pitchFamily="18" charset="0"/>
                <a:cs typeface="Times New Roman" pitchFamily="18" charset="0"/>
              </a:rPr>
              <a:t>қазан</a:t>
            </a:r>
            <a:r>
              <a:rPr lang="ru-RU" sz="1050" b="1" dirty="0" smtClean="0">
                <a:latin typeface="Times New Roman" pitchFamily="18" charset="0"/>
                <a:cs typeface="Times New Roman" pitchFamily="18" charset="0"/>
              </a:rPr>
              <a:t> </a:t>
            </a:r>
            <a:r>
              <a:rPr lang="ru-RU" sz="1050" b="1" dirty="0" smtClean="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Шығыстан, оңтүстік-шығыстан жел </a:t>
            </a:r>
            <a:r>
              <a:rPr lang="kk-KZ" sz="1100" dirty="0">
                <a:latin typeface="Times New Roman" pitchFamily="18" charset="0"/>
                <a:cs typeface="Times New Roman" pitchFamily="18" charset="0"/>
              </a:rPr>
              <a:t>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2-4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30 қыркүйекте 01 қазан </a:t>
            </a:r>
            <a:r>
              <a:rPr lang="kk-KZ" sz="1100" dirty="0" smtClean="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А.Новиков/Ю. 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15474</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5264</cp:revision>
  <cp:lastPrinted>2021-07-01T03:56:27Z</cp:lastPrinted>
  <dcterms:created xsi:type="dcterms:W3CDTF">2018-03-27T06:03:00Z</dcterms:created>
  <dcterms:modified xsi:type="dcterms:W3CDTF">2024-09-29T06:59:48Z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