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3960" autoAdjust="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25190088"/>
              </p:ext>
            </p:extLst>
          </p:nvPr>
        </p:nvGraphicFramePr>
        <p:xfrm>
          <a:off x="307975" y="2565090"/>
          <a:ext cx="4465638" cy="20069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273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29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қыркүйек </a:t>
                      </a: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82606" y="-4970"/>
            <a:ext cx="4843496" cy="1754326"/>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kk-KZ" altLang="ru-RU" sz="1200" b="1" dirty="0" smtClean="0">
                <a:latin typeface="Times New Roman" pitchFamily="18" charset="0"/>
                <a:cs typeface="Times New Roman" pitchFamily="18" charset="0"/>
              </a:rPr>
              <a:t>30</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қыркүйекке ауа-райы </a:t>
            </a:r>
            <a:r>
              <a:rPr lang="kk-KZ" altLang="ru-RU" sz="1200" b="1" dirty="0">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a:r>
              <a:rPr lang="ru-RU" altLang="ru-RU" sz="1200" b="1" dirty="0" smtClean="0">
                <a:solidFill>
                  <a:srgbClr val="000000"/>
                </a:solidFill>
                <a:latin typeface="Times New Roman" pitchFamily="18" charset="0"/>
                <a:cs typeface="Times New Roman" pitchFamily="18" charset="0"/>
              </a:rPr>
              <a:t>2024 </a:t>
            </a:r>
            <a:r>
              <a:rPr lang="ru-RU" altLang="ru-RU" sz="1200" b="1" dirty="0" err="1" smtClean="0">
                <a:solidFill>
                  <a:srgbClr val="000000"/>
                </a:solidFill>
                <a:latin typeface="Times New Roman" pitchFamily="18" charset="0"/>
                <a:cs typeface="Times New Roman" pitchFamily="18" charset="0"/>
              </a:rPr>
              <a:t>жылғы</a:t>
            </a:r>
            <a:r>
              <a:rPr lang="ru-RU" altLang="ru-RU" sz="1200" b="1" dirty="0" smtClean="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29 </a:t>
            </a:r>
            <a:r>
              <a:rPr lang="ru-RU" altLang="ru-RU" sz="1200" b="1" dirty="0" err="1" smtClean="0">
                <a:solidFill>
                  <a:srgbClr val="000000"/>
                </a:solidFill>
                <a:latin typeface="Times New Roman" pitchFamily="18" charset="0"/>
                <a:cs typeface="Times New Roman" pitchFamily="18" charset="0"/>
              </a:rPr>
              <a:t>қыркүйек</a:t>
            </a:r>
            <a:r>
              <a:rPr lang="ru-RU"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a:t>
            </a:r>
            <a:r>
              <a:rPr lang="ru-RU" altLang="ru-RU" sz="1200" b="1" dirty="0" smtClean="0">
                <a:solidFill>
                  <a:srgbClr val="000000"/>
                </a:solidFill>
                <a:latin typeface="Times New Roman" pitchFamily="18" charset="0"/>
                <a:cs typeface="Times New Roman" pitchFamily="18" charset="0"/>
              </a:rPr>
              <a:t>30</a:t>
            </a:r>
            <a:r>
              <a:rPr lang="ru-RU"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қыркүйек</a:t>
            </a:r>
            <a:r>
              <a:rPr lang="kk-KZ"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smtClean="0">
                <a:solidFill>
                  <a:srgbClr val="000000"/>
                </a:solidFill>
                <a:latin typeface="Times New Roman" pitchFamily="18" charset="0"/>
                <a:cs typeface="Times New Roman" pitchFamily="18" charset="0"/>
              </a:rPr>
              <a:t>дейін</a:t>
            </a:r>
            <a:endParaRPr lang="ru-RU" altLang="ru-RU" sz="1200" b="1" dirty="0" smtClean="0">
              <a:solidFill>
                <a:srgbClr val="000000"/>
              </a:solidFill>
              <a:latin typeface="Times New Roman" pitchFamily="18" charset="0"/>
              <a:cs typeface="Times New Roman" pitchFamily="18" charset="0"/>
              <a:sym typeface="+mn-ea"/>
            </a:endParaRPr>
          </a:p>
          <a:p>
            <a:pPr algn="just"/>
            <a:r>
              <a:rPr lang="kk-KZ" sz="1200" dirty="0">
                <a:latin typeface="Times New Roman" panose="02020603050405020304" pitchFamily="18" charset="0"/>
                <a:cs typeface="Times New Roman" panose="02020603050405020304" pitchFamily="18" charset="0"/>
              </a:rPr>
              <a:t>А</a:t>
            </a:r>
            <a:r>
              <a:rPr lang="kk-KZ" sz="1200" dirty="0" smtClean="0">
                <a:latin typeface="Times New Roman" panose="02020603050405020304" pitchFamily="18" charset="0"/>
                <a:cs typeface="Times New Roman" panose="02020603050405020304" pitchFamily="18" charset="0"/>
              </a:rPr>
              <a:t>здаған </a:t>
            </a:r>
            <a:r>
              <a:rPr lang="kk-KZ" sz="1200" dirty="0">
                <a:latin typeface="Times New Roman" panose="02020603050405020304" pitchFamily="18" charset="0"/>
                <a:cs typeface="Times New Roman" panose="02020603050405020304" pitchFamily="18" charset="0"/>
              </a:rPr>
              <a:t>бұлтты, </a:t>
            </a:r>
            <a:r>
              <a:rPr lang="kk-KZ" sz="1200" dirty="0" smtClean="0">
                <a:latin typeface="Times New Roman" panose="02020603050405020304" pitchFamily="18" charset="0"/>
                <a:cs typeface="Times New Roman" panose="02020603050405020304" pitchFamily="18" charset="0"/>
              </a:rPr>
              <a:t>жауын-шашынсыз</a:t>
            </a:r>
            <a:r>
              <a:rPr lang="kk-KZ" sz="1200" dirty="0">
                <a:latin typeface="Times New Roman" panose="02020603050405020304" pitchFamily="18" charset="0"/>
                <a:cs typeface="Times New Roman" panose="02020603050405020304" pitchFamily="18" charset="0"/>
              </a:rPr>
              <a:t>. Шығыстан жел соғады, күші 4-9 м/с. Ауа температурасы түнде 3-5, күндіз 23-25 градус жылы болады</a:t>
            </a:r>
            <a:r>
              <a:rPr lang="kk-KZ" sz="1200" dirty="0" smtClean="0">
                <a:latin typeface="Times New Roman" panose="02020603050405020304" pitchFamily="18" charset="0"/>
                <a:cs typeface="Times New Roman" panose="02020603050405020304" pitchFamily="18" charset="0"/>
              </a:rPr>
              <a:t>.</a:t>
            </a:r>
          </a:p>
          <a:p>
            <a:pPr algn="ctr"/>
            <a:r>
              <a:rPr lang="kk-KZ" altLang="ru-RU" sz="1200" b="1" dirty="0" smtClean="0">
                <a:solidFill>
                  <a:srgbClr val="000000"/>
                </a:solidFill>
                <a:latin typeface="Times New Roman" pitchFamily="18" charset="0"/>
                <a:cs typeface="Times New Roman" pitchFamily="18" charset="0"/>
              </a:rPr>
              <a:t>01 қазан</a:t>
            </a:r>
            <a:endParaRPr lang="kk-KZ" altLang="ru-RU" sz="1200" b="1" dirty="0">
              <a:solidFill>
                <a:srgbClr val="000000"/>
              </a:solidFill>
              <a:latin typeface="Times New Roman" pitchFamily="18" charset="0"/>
              <a:cs typeface="Times New Roman" pitchFamily="18" charset="0"/>
            </a:endParaRPr>
          </a:p>
          <a:p>
            <a:pPr algn="ctr"/>
            <a:r>
              <a:rPr lang="ru-RU" sz="1200" b="1" dirty="0" smtClean="0">
                <a:solidFill>
                  <a:srgbClr val="000000"/>
                </a:solidFill>
                <a:latin typeface="Times New Roman" pitchFamily="18" charset="0"/>
                <a:cs typeface="Times New Roman" pitchFamily="18" charset="0"/>
              </a:rPr>
              <a:t>2024 ж. </a:t>
            </a:r>
            <a:r>
              <a:rPr lang="kk-KZ" sz="1200" b="1" dirty="0" smtClean="0">
                <a:solidFill>
                  <a:srgbClr val="000000"/>
                </a:solidFill>
                <a:latin typeface="Times New Roman" pitchFamily="18" charset="0"/>
                <a:cs typeface="Times New Roman" pitchFamily="18" charset="0"/>
              </a:rPr>
              <a:t>30</a:t>
            </a:r>
            <a:r>
              <a:rPr lang="kk-KZ" sz="1200" b="1" dirty="0" smtClean="0">
                <a:solidFill>
                  <a:srgbClr val="000000"/>
                </a:solidFill>
                <a:latin typeface="Times New Roman" pitchFamily="18" charset="0"/>
                <a:cs typeface="Times New Roman" pitchFamily="18" charset="0"/>
              </a:rPr>
              <a:t> </a:t>
            </a:r>
            <a:r>
              <a:rPr lang="kk-KZ" altLang="ru-RU" sz="1200" b="1" dirty="0" smtClean="0">
                <a:solidFill>
                  <a:srgbClr val="000000"/>
                </a:solidFill>
                <a:latin typeface="Times New Roman" pitchFamily="18" charset="0"/>
                <a:cs typeface="Times New Roman" pitchFamily="18" charset="0"/>
              </a:rPr>
              <a:t>қыркүйек</a:t>
            </a:r>
            <a:r>
              <a:rPr lang="kk-KZ"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solidFill>
                  <a:srgbClr val="000000"/>
                </a:solidFill>
                <a:latin typeface="Times New Roman" pitchFamily="18" charset="0"/>
                <a:cs typeface="Times New Roman" pitchFamily="18" charset="0"/>
              </a:rPr>
              <a:t> </a:t>
            </a:r>
            <a:r>
              <a:rPr lang="kk-KZ" sz="1200" b="1" dirty="0">
                <a:solidFill>
                  <a:srgbClr val="000000"/>
                </a:solidFill>
                <a:latin typeface="Times New Roman" pitchFamily="18" charset="0"/>
                <a:cs typeface="Times New Roman" pitchFamily="18" charset="0"/>
              </a:rPr>
              <a:t>01 </a:t>
            </a:r>
            <a:r>
              <a:rPr lang="kk-KZ" sz="1200" b="1" dirty="0" smtClean="0">
                <a:solidFill>
                  <a:srgbClr val="000000"/>
                </a:solidFill>
                <a:latin typeface="Times New Roman" pitchFamily="18" charset="0"/>
                <a:cs typeface="Times New Roman" pitchFamily="18" charset="0"/>
              </a:rPr>
              <a:t>қазан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a:latin typeface="Times New Roman" panose="02020603050405020304" pitchFamily="18" charset="0"/>
                <a:cs typeface="Times New Roman" panose="02020603050405020304" pitchFamily="18" charset="0"/>
              </a:rPr>
              <a:t>Аздаған бұлтты, жауын-шашынсыз. </a:t>
            </a:r>
            <a:r>
              <a:rPr lang="kk-KZ" sz="1200" dirty="0" smtClean="0">
                <a:latin typeface="Times New Roman" panose="02020603050405020304" pitchFamily="18" charset="0"/>
                <a:cs typeface="Times New Roman" panose="02020603050405020304" pitchFamily="18" charset="0"/>
              </a:rPr>
              <a:t>Солтүстік-шығыстан </a:t>
            </a:r>
            <a:r>
              <a:rPr lang="kk-KZ" sz="1200" dirty="0" smtClean="0">
                <a:latin typeface="Times New Roman" panose="02020603050405020304" pitchFamily="18" charset="0"/>
                <a:cs typeface="Times New Roman" panose="02020603050405020304" pitchFamily="18" charset="0"/>
              </a:rPr>
              <a:t>жел </a:t>
            </a:r>
            <a:r>
              <a:rPr lang="kk-KZ" sz="1200" dirty="0">
                <a:latin typeface="Times New Roman" panose="02020603050405020304" pitchFamily="18" charset="0"/>
                <a:cs typeface="Times New Roman" panose="02020603050405020304" pitchFamily="18" charset="0"/>
              </a:rPr>
              <a:t>соғады, </a:t>
            </a:r>
            <a:r>
              <a:rPr lang="kk-KZ" sz="1200" dirty="0" smtClean="0">
                <a:latin typeface="Times New Roman" panose="02020603050405020304" pitchFamily="18" charset="0"/>
                <a:cs typeface="Times New Roman" panose="02020603050405020304" pitchFamily="18" charset="0"/>
              </a:rPr>
              <a:t>күші </a:t>
            </a:r>
            <a:r>
              <a:rPr lang="kk-KZ" sz="1200" dirty="0" smtClean="0">
                <a:latin typeface="Times New Roman" panose="02020603050405020304" pitchFamily="18" charset="0"/>
                <a:cs typeface="Times New Roman" panose="02020603050405020304" pitchFamily="18" charset="0"/>
              </a:rPr>
              <a:t>1-6 </a:t>
            </a:r>
            <a:r>
              <a:rPr lang="kk-KZ" sz="1200" dirty="0" smtClean="0">
                <a:latin typeface="Times New Roman" panose="02020603050405020304" pitchFamily="18" charset="0"/>
                <a:cs typeface="Times New Roman" panose="02020603050405020304" pitchFamily="18" charset="0"/>
              </a:rPr>
              <a:t>м/с</a:t>
            </a:r>
            <a:r>
              <a:rPr lang="kk-KZ" sz="1200" dirty="0">
                <a:latin typeface="Times New Roman" panose="02020603050405020304" pitchFamily="18" charset="0"/>
                <a:cs typeface="Times New Roman" panose="02020603050405020304" pitchFamily="18" charset="0"/>
              </a:rPr>
              <a:t>. Ауа </a:t>
            </a:r>
            <a:r>
              <a:rPr lang="kk-KZ" sz="1200" dirty="0" smtClean="0">
                <a:latin typeface="Times New Roman" panose="02020603050405020304" pitchFamily="18" charset="0"/>
                <a:cs typeface="Times New Roman" panose="02020603050405020304" pitchFamily="18" charset="0"/>
              </a:rPr>
              <a:t>температурасы </a:t>
            </a:r>
            <a:r>
              <a:rPr lang="kk-KZ" sz="1200" dirty="0" smtClean="0">
                <a:latin typeface="Times New Roman" panose="02020603050405020304" pitchFamily="18" charset="0"/>
                <a:cs typeface="Times New Roman" panose="02020603050405020304" pitchFamily="18" charset="0"/>
              </a:rPr>
              <a:t>4-6 </a:t>
            </a:r>
            <a:r>
              <a:rPr lang="kk-KZ" sz="1200" dirty="0" smtClean="0">
                <a:latin typeface="Times New Roman" panose="02020603050405020304" pitchFamily="18" charset="0"/>
                <a:cs typeface="Times New Roman" panose="02020603050405020304" pitchFamily="18" charset="0"/>
              </a:rPr>
              <a:t>градус жылы болады.</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467551023"/>
              </p:ext>
            </p:extLst>
          </p:nvPr>
        </p:nvGraphicFramePr>
        <p:xfrm>
          <a:off x="5024438" y="4143380"/>
          <a:ext cx="4667576" cy="2237949"/>
        </p:xfrm>
        <a:graphic>
          <a:graphicData uri="http://schemas.openxmlformats.org/drawingml/2006/table">
            <a:tbl>
              <a:tblPr firstRow="1" bandRow="1">
                <a:tableStyleId>{5C22544A-7EE6-4342-B048-85BDC9FD1C3A}</a:tableStyleId>
              </a:tblPr>
              <a:tblGrid>
                <a:gridCol w="1800770">
                  <a:extLst>
                    <a:ext uri="{9D8B030D-6E8A-4147-A177-3AD203B41FA5}">
                      <a16:colId xmlns="" xmlns:a16="http://schemas.microsoft.com/office/drawing/2014/main" val="3583770891"/>
                    </a:ext>
                  </a:extLst>
                </a:gridCol>
                <a:gridCol w="1428237">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8007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a:t>
                      </a:r>
                      <a:r>
                        <a:rPr lang="kk-KZ" sz="1000" dirty="0" smtClean="0">
                          <a:solidFill>
                            <a:schemeClr val="tx1"/>
                          </a:solidFill>
                          <a:latin typeface="Times New Roman" panose="02020603050405020304" pitchFamily="18" charset="0"/>
                          <a:cs typeface="Times New Roman" panose="02020603050405020304" pitchFamily="18" charset="0"/>
                        </a:rPr>
                        <a:t>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1588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0,008</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725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0,005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7255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a:solidFill>
                            <a:schemeClr val="tx1"/>
                          </a:solidFill>
                          <a:latin typeface="Times New Roman" panose="02020603050405020304" pitchFamily="18" charset="0"/>
                          <a:cs typeface="Times New Roman" panose="02020603050405020304" pitchFamily="18" charset="0"/>
                        </a:rPr>
                        <a:t>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11152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2.23</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7255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72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0,358</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351799">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373</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0,932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7255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0,275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3691709549"/>
              </p:ext>
            </p:extLst>
          </p:nvPr>
        </p:nvGraphicFramePr>
        <p:xfrm>
          <a:off x="5081587" y="6381328"/>
          <a:ext cx="4824413" cy="365760"/>
        </p:xfrm>
        <a:graphic>
          <a:graphicData uri="http://schemas.openxmlformats.org/drawingml/2006/table">
            <a:tbl>
              <a:tblPr/>
              <a:tblGrid>
                <a:gridCol w="4824413">
                  <a:extLst>
                    <a:ext uri="{9D8B030D-6E8A-4147-A177-3AD203B41FA5}">
                      <a16:colId xmlns="" xmlns:a16="http://schemas.microsoft.com/office/drawing/2014/main"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smtClean="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smtClean="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46901" y="3514666"/>
            <a:ext cx="4714907" cy="646331"/>
          </a:xfrm>
          <a:prstGeom prst="rect">
            <a:avLst/>
          </a:prstGeom>
          <a:noFill/>
          <a:ln w="9525">
            <a:noFill/>
          </a:ln>
        </p:spPr>
        <p:txBody>
          <a:bodyPr wrap="square">
            <a:spAutoFit/>
          </a:bodyPr>
          <a:lstStyle/>
          <a:p>
            <a:pPr algn="ct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29</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қыркүйектегі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31962" y="2275087"/>
            <a:ext cx="4714908"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smtClean="0">
                <a:solidFill>
                  <a:schemeClr val="tx1"/>
                </a:solidFill>
                <a:latin typeface="Times New Roman" panose="02020603050405020304" pitchFamily="18" charset="0"/>
                <a:cs typeface="Times New Roman" panose="02020603050405020304" pitchFamily="18" charset="0"/>
              </a:rPr>
              <a:t>2024 жылғы </a:t>
            </a:r>
            <a:r>
              <a:rPr lang="kk-KZ" sz="1200" dirty="0" smtClean="0">
                <a:solidFill>
                  <a:srgbClr val="000000"/>
                </a:solidFill>
                <a:latin typeface="Times New Roman" pitchFamily="18" charset="0"/>
                <a:cs typeface="Times New Roman" pitchFamily="18" charset="0"/>
              </a:rPr>
              <a:t>30</a:t>
            </a:r>
            <a:r>
              <a:rPr lang="kk-KZ" altLang="ru-RU" sz="1200" dirty="0" smtClean="0">
                <a:solidFill>
                  <a:srgbClr val="000000"/>
                </a:solidFill>
                <a:latin typeface="Times New Roman" pitchFamily="18" charset="0"/>
                <a:cs typeface="Times New Roman" pitchFamily="18" charset="0"/>
              </a:rPr>
              <a:t> </a:t>
            </a:r>
            <a:r>
              <a:rPr lang="kk-KZ" altLang="ru-RU" sz="1200" dirty="0" smtClean="0">
                <a:solidFill>
                  <a:srgbClr val="000000"/>
                </a:solidFill>
                <a:latin typeface="Times New Roman" pitchFamily="18" charset="0"/>
                <a:cs typeface="Times New Roman" pitchFamily="18" charset="0"/>
              </a:rPr>
              <a:t>қыркүйек</a:t>
            </a:r>
            <a:r>
              <a:rPr lang="kk-KZ" altLang="ru-RU" sz="1200" dirty="0">
                <a:solidFill>
                  <a:srgbClr val="000000"/>
                </a:solidFill>
                <a:latin typeface="Times New Roman" pitchFamily="18" charset="0"/>
                <a:cs typeface="Times New Roman" pitchFamily="18" charset="0"/>
              </a:rPr>
              <a:t>,</a:t>
            </a:r>
            <a:r>
              <a:rPr lang="kk-KZ" sz="1200" dirty="0" smtClean="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01 қазан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жағдайлар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kk-KZ" sz="1200" b="1" dirty="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жиналуына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dirty="0" smtClean="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rgbClr val="000000"/>
                </a:solidFill>
                <a:latin typeface="Times New Roman" panose="02020603050405020304" pitchFamily="18" charset="0"/>
              </a:rPr>
              <a:t>көтеріңкі</a:t>
            </a:r>
            <a:r>
              <a:rPr lang="kk-KZ"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cs typeface="Times New Roman" panose="02020603050405020304" pitchFamily="18" charset="0"/>
              </a:rPr>
              <a:t>б</a:t>
            </a:r>
            <a:r>
              <a:rPr lang="ru-RU" sz="1200" dirty="0" err="1" smtClean="0">
                <a:solidFill>
                  <a:schemeClr val="tx1"/>
                </a:solidFill>
                <a:latin typeface="Times New Roman" panose="02020603050405020304" pitchFamily="18" charset="0"/>
                <a:cs typeface="Times New Roman" panose="02020603050405020304" pitchFamily="18" charset="0"/>
              </a:rPr>
              <a:t>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09368" y="3400365"/>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Ақтөбе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Авиагородок 14 В</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7314" y="621508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a:t>
            </a:r>
            <a:r>
              <a:rPr lang="kk-KZ" altLang="ru-RU" sz="1200" b="1" i="1" smtClean="0">
                <a:solidFill>
                  <a:srgbClr val="000000"/>
                </a:solidFill>
                <a:latin typeface="Times New Roman" panose="02020603050405020304" pitchFamily="18" charset="0"/>
                <a:cs typeface="Times New Roman" panose="02020603050405020304" pitchFamily="18" charset="0"/>
              </a:rPr>
              <a:t>Аманжолқызы А</a:t>
            </a:r>
            <a:r>
              <a:rPr lang="kk-KZ" altLang="ru-RU" sz="1200" b="1" i="1" smtClean="0">
                <a:solidFill>
                  <a:srgbClr val="000000"/>
                </a:solidFill>
                <a:latin typeface="Times New Roman" panose="02020603050405020304" pitchFamily="18" charset="0"/>
                <a:cs typeface="Times New Roman" panose="02020603050405020304" pitchFamily="18" charset="0"/>
              </a:rPr>
              <a:t>.</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Терекова Н.Р.</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a:t>
                      </a:r>
                      <a:r>
                        <a:rPr lang="ru-RU" sz="800" dirty="0" smtClean="0">
                          <a:latin typeface="Times New Roman" panose="02020603050405020304" pitchFamily="18" charset="0"/>
                          <a:cs typeface="Times New Roman" panose="02020603050405020304" pitchFamily="18" charset="0"/>
                        </a:rPr>
                        <a:t>7132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22-85-72</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smtClean="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(71</a:t>
                      </a:r>
                      <a:r>
                        <a:rPr lang="en-US" sz="800" dirty="0" smtClean="0">
                          <a:latin typeface="Times New Roman" panose="02020603050405020304" pitchFamily="18" charset="0"/>
                          <a:cs typeface="Times New Roman" panose="02020603050405020304" pitchFamily="18" charset="0"/>
                        </a:rPr>
                        <a:t>3</a:t>
                      </a:r>
                      <a:r>
                        <a:rPr sz="800" dirty="0" smtClean="0">
                          <a:latin typeface="Times New Roman" panose="02020603050405020304" pitchFamily="18" charset="0"/>
                          <a:cs typeface="Times New Roman" panose="02020603050405020304" pitchFamily="18" charset="0"/>
                        </a:rPr>
                        <a:t>2) </a:t>
                      </a:r>
                      <a:r>
                        <a:rPr lang="kk-KZ" sz="800" dirty="0" smtClean="0">
                          <a:latin typeface="Times New Roman" panose="02020603050405020304" pitchFamily="18" charset="0"/>
                          <a:cs typeface="Times New Roman" panose="02020603050405020304" pitchFamily="18" charset="0"/>
                        </a:rPr>
                        <a:t>22-72-41</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b="1" dirty="0"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18925</TotalTime>
  <Words>515</Words>
  <Application>Microsoft Office PowerPoint</Application>
  <PresentationFormat>Лист A4 (210x297 мм)</PresentationFormat>
  <Paragraphs>95</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4804</cp:revision>
  <cp:lastPrinted>2021-07-01T07:38:07Z</cp:lastPrinted>
  <dcterms:created xsi:type="dcterms:W3CDTF">2018-03-27T06:03:00Z</dcterms:created>
  <dcterms:modified xsi:type="dcterms:W3CDTF">2024-09-29T09:03:30Z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