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528" autoAdjust="0"/>
  </p:normalViewPr>
  <p:slideViewPr>
    <p:cSldViewPr>
      <p:cViewPr>
        <p:scale>
          <a:sx n="124" d="100"/>
          <a:sy n="124" d="100"/>
        </p:scale>
        <p:origin x="-168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687809002"/>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273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653613655"/>
              </p:ext>
            </p:extLst>
          </p:nvPr>
        </p:nvGraphicFramePr>
        <p:xfrm>
          <a:off x="4953000" y="3933056"/>
          <a:ext cx="4697413" cy="259194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96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0,603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92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0,307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0,002</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353</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,071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96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0,482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0,048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29 </a:t>
            </a:r>
            <a:r>
              <a:rPr lang="kk-KZ" altLang="ru-RU" sz="1200" b="1" dirty="0" smtClean="0">
                <a:latin typeface="Times New Roman" pitchFamily="18" charset="0"/>
                <a:cs typeface="Times New Roman" pitchFamily="18" charset="0"/>
              </a:rPr>
              <a:t>қыркүйек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11533" y="45731"/>
            <a:ext cx="4824537"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30</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қыркүйек </a:t>
            </a:r>
            <a:r>
              <a:rPr lang="kk-KZ" altLang="ru-RU" sz="1200" b="1" dirty="0" smtClean="0">
                <a:latin typeface="Times New Roman" pitchFamily="18" charset="0"/>
                <a:cs typeface="Times New Roman" pitchFamily="18" charset="0"/>
              </a:rPr>
              <a:t>ке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29 </a:t>
            </a:r>
            <a:r>
              <a:rPr lang="ru-RU" altLang="ru-RU" sz="1200" b="1" dirty="0" err="1" smtClean="0">
                <a:latin typeface="Times New Roman" pitchFamily="18" charset="0"/>
                <a:cs typeface="Times New Roman" pitchFamily="18" charset="0"/>
              </a:rPr>
              <a:t>қыркүйек</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30 </a:t>
            </a:r>
            <a:r>
              <a:rPr lang="kk-KZ" altLang="ru-RU" sz="1200" b="1" dirty="0" smtClean="0">
                <a:latin typeface="Times New Roman" pitchFamily="18" charset="0"/>
                <a:cs typeface="Times New Roman" pitchFamily="18" charset="0"/>
              </a:rPr>
              <a:t>қыркүйек </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      Ашық, жауын-шашынсыз. </a:t>
            </a:r>
            <a:r>
              <a:rPr lang="kk-KZ" sz="1200" kern="1400" dirty="0" smtClean="0">
                <a:solidFill>
                  <a:srgbClr val="000000"/>
                </a:solidFill>
                <a:latin typeface="Times New Roman"/>
                <a:ea typeface="Times New Roman"/>
              </a:rPr>
              <a:t>Оңтүстік-шығыстан </a:t>
            </a:r>
            <a:r>
              <a:rPr lang="kk-KZ" sz="1200" kern="1400" dirty="0" smtClean="0">
                <a:solidFill>
                  <a:srgbClr val="000000"/>
                </a:solidFill>
                <a:latin typeface="Times New Roman"/>
                <a:ea typeface="Times New Roman"/>
              </a:rPr>
              <a:t>жел соғады, күші </a:t>
            </a:r>
            <a:r>
              <a:rPr lang="kk-KZ" sz="1200" kern="1400" dirty="0" smtClean="0">
                <a:solidFill>
                  <a:srgbClr val="000000"/>
                </a:solidFill>
                <a:latin typeface="Times New Roman"/>
                <a:ea typeface="Times New Roman"/>
              </a:rPr>
              <a:t>9-14 </a:t>
            </a:r>
            <a:r>
              <a:rPr lang="kk-KZ" sz="1200" kern="1400" dirty="0" smtClean="0">
                <a:solidFill>
                  <a:srgbClr val="000000"/>
                </a:solidFill>
                <a:latin typeface="Times New Roman"/>
                <a:ea typeface="Times New Roman"/>
              </a:rPr>
              <a:t>м/с. Ауа температурасы түнде </a:t>
            </a:r>
            <a:r>
              <a:rPr lang="kk-KZ" sz="1200" kern="1400" dirty="0" smtClean="0">
                <a:solidFill>
                  <a:srgbClr val="000000"/>
                </a:solidFill>
                <a:latin typeface="Times New Roman"/>
                <a:ea typeface="Times New Roman"/>
              </a:rPr>
              <a:t>10-12, </a:t>
            </a:r>
            <a:r>
              <a:rPr lang="kk-KZ" sz="1200" kern="1400" dirty="0" smtClean="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25-27 </a:t>
            </a:r>
            <a:r>
              <a:rPr lang="kk-KZ" sz="1200" kern="1400" dirty="0" smtClean="0">
                <a:solidFill>
                  <a:srgbClr val="000000"/>
                </a:solidFill>
                <a:latin typeface="Times New Roman"/>
                <a:ea typeface="Times New Roman"/>
              </a:rPr>
              <a:t>жылы.</a:t>
            </a:r>
            <a:endParaRPr lang="ru-RU" altLang="ru-RU" sz="1200" b="1" dirty="0" smtClean="0">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   </a:t>
            </a:r>
          </a:p>
          <a:p>
            <a:pPr algn="ctr">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30</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қыркүйек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01 </a:t>
            </a:r>
            <a:r>
              <a:rPr lang="kk-KZ" altLang="ru-RU" sz="1200" b="1" dirty="0" smtClean="0">
                <a:latin typeface="Times New Roman" pitchFamily="18" charset="0"/>
                <a:cs typeface="Times New Roman" pitchFamily="18" charset="0"/>
              </a:rPr>
              <a:t>қазан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       Ашық, жауын-шашынсыз. </a:t>
            </a:r>
            <a:r>
              <a:rPr lang="kk-KZ" sz="1200" kern="1400" dirty="0" smtClean="0">
                <a:solidFill>
                  <a:srgbClr val="000000"/>
                </a:solidFill>
                <a:latin typeface="Times New Roman"/>
                <a:ea typeface="Times New Roman"/>
              </a:rPr>
              <a:t>Оңтүстік-шығыстан </a:t>
            </a:r>
            <a:r>
              <a:rPr lang="kk-KZ" sz="1200" kern="1400" dirty="0" smtClean="0">
                <a:solidFill>
                  <a:srgbClr val="000000"/>
                </a:solidFill>
                <a:latin typeface="Times New Roman"/>
                <a:ea typeface="Times New Roman"/>
              </a:rPr>
              <a:t>жел соғады, күші </a:t>
            </a:r>
            <a:r>
              <a:rPr lang="kk-KZ" sz="1200" kern="1400" dirty="0" smtClean="0">
                <a:solidFill>
                  <a:srgbClr val="000000"/>
                </a:solidFill>
                <a:latin typeface="Times New Roman"/>
                <a:ea typeface="Times New Roman"/>
              </a:rPr>
              <a:t>9-14 </a:t>
            </a:r>
            <a:r>
              <a:rPr lang="kk-KZ" sz="1200" kern="1400" dirty="0" smtClean="0">
                <a:solidFill>
                  <a:srgbClr val="000000"/>
                </a:solidFill>
                <a:latin typeface="Times New Roman"/>
                <a:ea typeface="Times New Roman"/>
              </a:rPr>
              <a:t>м/с. Ауа температурасы 10-12 жылы</a:t>
            </a:r>
            <a:r>
              <a:rPr lang="kk-KZ" altLang="ru-RU" sz="1200" dirty="0" smtClean="0">
                <a:solidFill>
                  <a:srgbClr val="000000"/>
                </a:solidFill>
                <a:latin typeface="Times New Roman" pitchFamily="18" charset="0"/>
                <a:cs typeface="Times New Roman" pitchFamily="18" charset="0"/>
              </a:rPr>
              <a:t>.</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84651" y="3185052"/>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94714" y="2354055"/>
            <a:ext cx="4564573"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Капанова</a:t>
            </a:r>
            <a:r>
              <a:rPr lang="ru-RU" altLang="ru-RU" sz="1200" b="1" i="1" dirty="0" smtClean="0">
                <a:solidFill>
                  <a:srgbClr val="000000"/>
                </a:solidFill>
                <a:latin typeface="Times New Roman" pitchFamily="18" charset="0"/>
                <a:cs typeface="Times New Roman" pitchFamily="18" charset="0"/>
              </a:rPr>
              <a:t> К./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23767</TotalTime>
  <Words>575</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3971</cp:revision>
  <cp:lastPrinted>2023-02-06T06:57:51Z</cp:lastPrinted>
  <dcterms:created xsi:type="dcterms:W3CDTF">2018-03-27T06:03:00Z</dcterms:created>
  <dcterms:modified xsi:type="dcterms:W3CDTF">2024-09-29T07:24:39Z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