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07032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800440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30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rPr>
              <a:t> жел соғады, күші 5-10 м/с. Ауа температурасы түнде 4-6, күндіз 21-23 жылы.</a:t>
            </a:r>
          </a:p>
          <a:p>
            <a:pPr algn="ctr"/>
            <a:r>
              <a:rPr lang="ru-RU" sz="1100" b="1" kern="1400" dirty="0">
                <a:latin typeface="Times New Roman" panose="02020603050405020304" pitchFamily="18" charset="0"/>
                <a:cs typeface="Times New Roman" panose="02020603050405020304" pitchFamily="18" charset="0"/>
              </a:rPr>
              <a:t>01 </a:t>
            </a:r>
            <a:r>
              <a:rPr lang="ru-RU" sz="1100" b="1" kern="1400" dirty="0" err="1">
                <a:latin typeface="Times New Roman" panose="02020603050405020304" pitchFamily="18" charset="0"/>
                <a:cs typeface="Times New Roman" panose="02020603050405020304" pitchFamily="18" charset="0"/>
              </a:rPr>
              <a:t>қазанға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01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6-8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қыркүйекке, түнде 01 </a:t>
            </a:r>
            <a:r>
              <a:rPr lang="kk-KZ" sz="1100" dirty="0">
                <a:solidFill>
                  <a:schemeClr val="tx1"/>
                </a:solidFill>
                <a:latin typeface="Times New Roman" panose="02020603050405020304" pitchFamily="18" charset="0"/>
                <a:cs typeface="Times New Roman" panose="02020603050405020304" pitchFamily="18" charset="0"/>
              </a:rPr>
              <a:t>қ</a:t>
            </a:r>
            <a:r>
              <a:rPr lang="ru-RU" sz="1100" dirty="0" err="1">
                <a:solidFill>
                  <a:schemeClr val="tx1"/>
                </a:solidFill>
                <a:latin typeface="Times New Roman" panose="02020603050405020304" pitchFamily="18" charset="0"/>
                <a:cs typeface="Times New Roman" panose="02020603050405020304" pitchFamily="18" charset="0"/>
              </a:rPr>
              <a:t>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көтеріңкі</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32554</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5451</cp:revision>
  <cp:lastPrinted>2023-01-16T10:13:34Z</cp:lastPrinted>
  <dcterms:created xsi:type="dcterms:W3CDTF">2018-03-27T06:03:00Z</dcterms:created>
  <dcterms:modified xsi:type="dcterms:W3CDTF">2024-09-29T06:25:07Z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