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8055654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274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01 октября 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восточный, северо-восточный 9-14 м/с. Температура воздуха ночью 8-10, днем 20-22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02 октября 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01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smtClean="0">
                <a:latin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осадков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восточный, северо-восточный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9-14 м/с. Температура воздуха ночью 3-5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8584126"/>
              </p:ext>
            </p:extLst>
          </p:nvPr>
        </p:nvGraphicFramePr>
        <p:xfrm>
          <a:off x="4986306" y="4437112"/>
          <a:ext cx="4759297" cy="1818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Рахметова Ж.А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124</TotalTime>
  <Words>549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27</cp:revision>
  <cp:lastPrinted>2021-07-01T03:56:27Z</cp:lastPrinted>
  <dcterms:created xsi:type="dcterms:W3CDTF">2024-09-22T07:48:17Z</dcterms:created>
  <dcterms:modified xsi:type="dcterms:W3CDTF">2024-09-30T08:03:21Z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