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78399335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7140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274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сентября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64004"/>
            <a:ext cx="4685230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30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01 октября 2024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Переменная облачность, без осадков. Ветер западный 3-8 м/с. Температура воздуха ночью 4-6, днем  21-23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02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октября до 08 ч. 02 октября 2024 г.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Переменная 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блачность,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север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м/с.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Температура  2-4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1799167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0.252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1896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0.379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октября, ночью 02 октября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Аринова Н.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34963</TotalTime>
  <Words>652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5664</cp:revision>
  <cp:lastPrinted>2021-11-30T05:55:24Z</cp:lastPrinted>
  <dcterms:created xsi:type="dcterms:W3CDTF">2018-03-27T06:03:00Z</dcterms:created>
  <dcterms:modified xsi:type="dcterms:W3CDTF">2024-09-30T06:29:21Z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