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0" d="100"/>
          <a:sy n="100" d="100"/>
        </p:scale>
        <p:origin x="12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64620222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356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сентября по 20 ч. 01 октября 2024 г.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без осадков. Ветер 1-6 м/с. Температура воздуха ночью 4-6, днем 21-23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н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октября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05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 октября по 08 ч. 02 октября 2024 г.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Температура воздуха 6-8 тепла.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417723"/>
            <a:ext cx="4917661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6165447"/>
              </p:ext>
            </p:extLst>
          </p:nvPr>
        </p:nvGraphicFramePr>
        <p:xfrm>
          <a:off x="5086348" y="4392729"/>
          <a:ext cx="4691064" cy="21041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974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58282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38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997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141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865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0.173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155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0.326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2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20457</TotalTime>
  <Words>608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3336</cp:revision>
  <cp:lastPrinted>2021-07-01T03:56:27Z</cp:lastPrinted>
  <dcterms:created xsi:type="dcterms:W3CDTF">2018-03-27T06:03:00Z</dcterms:created>
  <dcterms:modified xsi:type="dcterms:W3CDTF">2024-09-30T07:24:43Z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