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29676571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сентября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2732" y="268799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01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сентября </a:t>
            </a:r>
            <a:r>
              <a:rPr lang="ru-RU" sz="1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01 октября2024 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Ветер северо-восточный 2-7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2-4,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21-23 тепла.</a:t>
            </a:r>
          </a:p>
          <a:p>
            <a:pPr lvl="0" algn="just">
              <a:defRPr/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октября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01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октября 2024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Малооблачно, без осадков. Ветер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4-6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30  сентября 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6722686"/>
              </p:ext>
            </p:extLst>
          </p:nvPr>
        </p:nvGraphicFramePr>
        <p:xfrm>
          <a:off x="5024602" y="4408084"/>
          <a:ext cx="4691064" cy="20512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8023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746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7143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8882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1.776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84135" y="2454940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очью 01 октября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метеорологические условия будут способствовать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накоплению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Р.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Маркевич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23395</TotalTime>
  <Words>579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4159</cp:revision>
  <cp:lastPrinted>2021-07-01T03:56:27Z</cp:lastPrinted>
  <dcterms:created xsi:type="dcterms:W3CDTF">2018-03-27T06:03:00Z</dcterms:created>
  <dcterms:modified xsi:type="dcterms:W3CDTF">2024-09-30T06:54:15Z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