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1" d="100"/>
          <a:sy n="111" d="100"/>
        </p:scale>
        <p:origin x="-213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70866211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октября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02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18926497"/>
              </p:ext>
            </p:extLst>
          </p:nvPr>
        </p:nvGraphicFramePr>
        <p:xfrm>
          <a:off x="4993576" y="4733142"/>
          <a:ext cx="4691064" cy="16672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324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Aptos Narrow" panose="020B00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0.075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644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0.129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0443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21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latin typeface="Times New Roman"/>
                        </a:rPr>
                        <a:t>0.052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latin typeface="Times New Roman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01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/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11-13,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 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358775"/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октября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02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2024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северо-восточ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ный 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ночью 12-14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Г. </a:t>
                        </a:r>
                        <a:r>
                          <a:rPr lang="ru-RU" altLang="x-none" sz="800" b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/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Н.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Бақытжан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14092</TotalTime>
  <Words>587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3166</cp:revision>
  <cp:lastPrinted>2021-07-01T03:56:27Z</cp:lastPrinted>
  <dcterms:created xsi:type="dcterms:W3CDTF">2018-03-27T06:03:00Z</dcterms:created>
  <dcterms:modified xsi:type="dcterms:W3CDTF">2024-09-30T08:07:53Z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