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487" autoAdjust="0"/>
  </p:normalViewPr>
  <p:slideViewPr>
    <p:cSldViewPr showGuides="1">
      <p:cViewPr>
        <p:scale>
          <a:sx n="124" d="100"/>
          <a:sy n="124" d="100"/>
        </p:scale>
        <p:origin x="212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3421954"/>
              </p:ext>
            </p:extLst>
          </p:nvPr>
        </p:nvGraphicFramePr>
        <p:xfrm>
          <a:off x="307975" y="2560791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4821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сентября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35633" y="133668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01 октября 2024 г. </a:t>
            </a:r>
            <a:endParaRPr 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восточный, северо-восточный 5-10 м/с. Температура воздуха ночью 5-7, днем 21-23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01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02 октября 2024 г.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тепла. 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54836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57697" y="3240865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375758"/>
              </p:ext>
            </p:extLst>
          </p:nvPr>
        </p:nvGraphicFramePr>
        <p:xfrm>
          <a:off x="5097016" y="4182756"/>
          <a:ext cx="4536504" cy="218800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983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481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9.925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8803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1594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5.315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1.189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Рахметова Ж.А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22502</TotalTime>
  <Words>644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4169</cp:revision>
  <cp:lastPrinted>2021-07-01T03:56:27Z</cp:lastPrinted>
  <dcterms:created xsi:type="dcterms:W3CDTF">2018-03-27T06:03:00Z</dcterms:created>
  <dcterms:modified xsi:type="dcterms:W3CDTF">2024-09-30T08:07:56Z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