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8863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северный 9-14 м/с. Температура воздуха ночью 4-6,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днем  14-16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до 08 ч. 03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56471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октября, ночью 03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34990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5672</cp:revision>
  <cp:lastPrinted>2021-11-30T05:55:24Z</cp:lastPrinted>
  <dcterms:created xsi:type="dcterms:W3CDTF">2018-03-27T06:03:00Z</dcterms:created>
  <dcterms:modified xsi:type="dcterms:W3CDTF">2024-10-01T07:34:54Z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