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890285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с переходом на северо-западный 1-6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207854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79562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80004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25258</TotalTime>
  <Words>699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4238</cp:revision>
  <cp:lastPrinted>2021-10-18T15:52:53Z</cp:lastPrinted>
  <dcterms:created xsi:type="dcterms:W3CDTF">2018-03-27T06:03:00Z</dcterms:created>
  <dcterms:modified xsi:type="dcterms:W3CDTF">2024-10-01T07:30:34Z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