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9" d="100"/>
          <a:sy n="79" d="100"/>
        </p:scale>
        <p:origin x="102" y="6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662474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75422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с переходом на 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12-14,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26-28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27093</TotalTime>
  <Words>600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3532</cp:revision>
  <cp:lastPrinted>2021-10-15T03:50:29Z</cp:lastPrinted>
  <dcterms:created xsi:type="dcterms:W3CDTF">2018-03-27T06:03:00Z</dcterms:created>
  <dcterms:modified xsi:type="dcterms:W3CDTF">2024-10-01T07:12:11Z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