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27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470811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с переходом на северо-западный 1-6 м/с. Температура воздуха ночью 0-2°,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" sz="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8440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78979" y="2242476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20398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3899</cp:revision>
  <cp:lastPrinted>2021-10-14T11:15:53Z</cp:lastPrinted>
  <dcterms:created xsi:type="dcterms:W3CDTF">2018-03-27T06:03:00Z</dcterms:created>
  <dcterms:modified xsi:type="dcterms:W3CDTF">2024-10-01T07:50:09Z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