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90838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небольшой дождь. Ветер юго-восточный с переходом на северо-восточный ночью 1-6, днем 5-10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07794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21270</TotalTime>
  <Words>624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3943</cp:revision>
  <cp:lastPrinted>2021-07-01T03:56:27Z</cp:lastPrinted>
  <dcterms:created xsi:type="dcterms:W3CDTF">2018-03-27T06:03:00Z</dcterms:created>
  <dcterms:modified xsi:type="dcterms:W3CDTF">2024-10-01T07:26:36Z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