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620513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северо-восточный 9-14 м/с. Температура воздуха ночью 8-10, днем 16-18 тепла.                                          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снег. Ветер северо-восточный, восточный 9-14, порывы 15-20 м/с. Температура воздуха ночью 3-5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87376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20149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4078</cp:revision>
  <cp:lastPrinted>2021-07-01T03:56:27Z</cp:lastPrinted>
  <dcterms:created xsi:type="dcterms:W3CDTF">2018-03-27T06:03:00Z</dcterms:created>
  <dcterms:modified xsi:type="dcterms:W3CDTF">2024-10-01T08:40:14Z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